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715000" cx="9144000"/>
  <p:notesSz cx="6858000" cy="9144000"/>
  <p:embeddedFontLst>
    <p:embeddedFont>
      <p:font typeface="Open Sans ExtraBold"/>
      <p:bold r:id="rId13"/>
      <p:boldItalic r:id="rId14"/>
    </p:embeddedFont>
    <p:embeddedFont>
      <p:font typeface="Open Sans Light"/>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 uri="http://customooxmlschemas.google.com/">
      <go:slidesCustomData xmlns:go="http://customooxmlschemas.google.com/" r:id="rId23" roundtripDataSignature="AMtx7miOqDmUApb+0EJCewFkqm4ibDHu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22" Type="http://schemas.openxmlformats.org/officeDocument/2006/relationships/font" Target="fonts/OpenSans-boldItalic.fntdata"/><Relationship Id="rId21" Type="http://schemas.openxmlformats.org/officeDocument/2006/relationships/font" Target="fonts/OpenSans-italic.fntdata"/><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penSansExtraBold-bold.fntdata"/><Relationship Id="rId12" Type="http://schemas.openxmlformats.org/officeDocument/2006/relationships/slide" Target="slides/slide7.xml"/><Relationship Id="rId15" Type="http://schemas.openxmlformats.org/officeDocument/2006/relationships/font" Target="fonts/OpenSansLight-regular.fntdata"/><Relationship Id="rId14" Type="http://schemas.openxmlformats.org/officeDocument/2006/relationships/font" Target="fonts/OpenSansExtraBold-boldItalic.fntdata"/><Relationship Id="rId17" Type="http://schemas.openxmlformats.org/officeDocument/2006/relationships/font" Target="fonts/OpenSansLight-italic.fntdata"/><Relationship Id="rId16" Type="http://schemas.openxmlformats.org/officeDocument/2006/relationships/font" Target="fonts/OpenSansLight-bold.fntdata"/><Relationship Id="rId19" Type="http://schemas.openxmlformats.org/officeDocument/2006/relationships/font" Target="fonts/OpenSans-regular.fntdata"/><Relationship Id="rId18" Type="http://schemas.openxmlformats.org/officeDocument/2006/relationships/font" Target="fonts/OpenSans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a563376166_0_6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a563376166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9ee241b470_0_5: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9ee241b47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9efd331349_0_3: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9efd33134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9efd331349_0_9: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9efd33134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9efd331349_0_15: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9efd33134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9ee241b470_0_26:notes"/>
          <p:cNvSpPr/>
          <p:nvPr>
            <p:ph idx="2" type="sldImg"/>
          </p:nvPr>
        </p:nvSpPr>
        <p:spPr>
          <a:xfrm>
            <a:off x="686107"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9ee241b470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CUSTOM_2">
    <p:spTree>
      <p:nvGrpSpPr>
        <p:cNvPr id="7" name="Shape 7"/>
        <p:cNvGrpSpPr/>
        <p:nvPr/>
      </p:nvGrpSpPr>
      <p:grpSpPr>
        <a:xfrm>
          <a:off x="0" y="0"/>
          <a:ext cx="0" cy="0"/>
          <a:chOff x="0" y="0"/>
          <a:chExt cx="0" cy="0"/>
        </a:xfrm>
      </p:grpSpPr>
      <p:pic>
        <p:nvPicPr>
          <p:cNvPr id="8" name="Google Shape;8;p48"/>
          <p:cNvPicPr preferRelativeResize="0"/>
          <p:nvPr/>
        </p:nvPicPr>
        <p:blipFill rotWithShape="1">
          <a:blip r:embed="rId2">
            <a:alphaModFix/>
          </a:blip>
          <a:srcRect b="23017" l="0" r="0" t="0"/>
          <a:stretch/>
        </p:blipFill>
        <p:spPr>
          <a:xfrm>
            <a:off x="11" y="0"/>
            <a:ext cx="9143997" cy="4295267"/>
          </a:xfrm>
          <a:prstGeom prst="rect">
            <a:avLst/>
          </a:prstGeom>
          <a:noFill/>
          <a:ln>
            <a:noFill/>
          </a:ln>
        </p:spPr>
      </p:pic>
      <p:pic>
        <p:nvPicPr>
          <p:cNvPr id="9" name="Google Shape;9;p48"/>
          <p:cNvPicPr preferRelativeResize="0"/>
          <p:nvPr/>
        </p:nvPicPr>
        <p:blipFill rotWithShape="1">
          <a:blip r:embed="rId2">
            <a:alphaModFix/>
          </a:blip>
          <a:srcRect b="23017" l="0" r="0" t="0"/>
          <a:stretch/>
        </p:blipFill>
        <p:spPr>
          <a:xfrm>
            <a:off x="0" y="0"/>
            <a:ext cx="9143997" cy="4295267"/>
          </a:xfrm>
          <a:prstGeom prst="rect">
            <a:avLst/>
          </a:prstGeom>
          <a:noFill/>
          <a:ln>
            <a:noFill/>
          </a:ln>
        </p:spPr>
      </p:pic>
      <p:sp>
        <p:nvSpPr>
          <p:cNvPr id="10" name="Google Shape;10;p48"/>
          <p:cNvSpPr/>
          <p:nvPr/>
        </p:nvSpPr>
        <p:spPr>
          <a:xfrm>
            <a:off x="-48917" y="4295265"/>
            <a:ext cx="9204300" cy="641700"/>
          </a:xfrm>
          <a:prstGeom prst="rect">
            <a:avLst/>
          </a:prstGeom>
          <a:solidFill>
            <a:srgbClr val="9900CC"/>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9900CC"/>
              </a:solidFill>
              <a:latin typeface="Arial"/>
              <a:ea typeface="Arial"/>
              <a:cs typeface="Arial"/>
              <a:sym typeface="Arial"/>
            </a:endParaRPr>
          </a:p>
        </p:txBody>
      </p:sp>
      <p:pic>
        <p:nvPicPr>
          <p:cNvPr id="11" name="Google Shape;11;p48"/>
          <p:cNvPicPr preferRelativeResize="0"/>
          <p:nvPr/>
        </p:nvPicPr>
        <p:blipFill rotWithShape="1">
          <a:blip r:embed="rId2">
            <a:alphaModFix/>
          </a:blip>
          <a:srcRect b="23017" l="0" r="0" t="0"/>
          <a:stretch/>
        </p:blipFill>
        <p:spPr>
          <a:xfrm>
            <a:off x="50" y="2"/>
            <a:ext cx="9143997" cy="4295273"/>
          </a:xfrm>
          <a:prstGeom prst="rect">
            <a:avLst/>
          </a:prstGeom>
          <a:noFill/>
          <a:ln>
            <a:noFill/>
          </a:ln>
        </p:spPr>
      </p:pic>
      <p:sp>
        <p:nvSpPr>
          <p:cNvPr id="12" name="Google Shape;12;p48"/>
          <p:cNvSpPr txBox="1"/>
          <p:nvPr>
            <p:ph type="title"/>
          </p:nvPr>
        </p:nvSpPr>
        <p:spPr>
          <a:xfrm>
            <a:off x="1602039" y="4397545"/>
            <a:ext cx="5940000" cy="437100"/>
          </a:xfrm>
          <a:prstGeom prst="rect">
            <a:avLst/>
          </a:prstGeom>
          <a:noFill/>
          <a:ln>
            <a:noFill/>
          </a:ln>
        </p:spPr>
        <p:txBody>
          <a:bodyPr anchorCtr="0" anchor="t" bIns="76425" lIns="76425" spcFirstLastPara="1" rIns="76425" wrap="square" tIns="76425">
            <a:noAutofit/>
          </a:bodyPr>
          <a:lstStyle>
            <a:lvl1pPr lvl="0" marR="0" rtl="0" algn="ctr">
              <a:lnSpc>
                <a:spcPct val="100000"/>
              </a:lnSpc>
              <a:spcBef>
                <a:spcPts val="0"/>
              </a:spcBef>
              <a:spcAft>
                <a:spcPts val="0"/>
              </a:spcAft>
              <a:buClr>
                <a:srgbClr val="000000"/>
              </a:buClr>
              <a:buSzPts val="1700"/>
              <a:buFont typeface="Arial"/>
              <a:buNone/>
              <a:defRPr b="0" i="0" sz="1700" u="none" cap="none" strike="noStrike">
                <a:solidFill>
                  <a:srgbClr val="FFFFFF"/>
                </a:solidFill>
                <a:latin typeface="Open Sans ExtraBold"/>
                <a:ea typeface="Open Sans ExtraBold"/>
                <a:cs typeface="Open Sans ExtraBold"/>
                <a:sym typeface="Open Sans ExtraBold"/>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p:txBody>
      </p:sp>
      <p:sp>
        <p:nvSpPr>
          <p:cNvPr id="13" name="Google Shape;13;p48"/>
          <p:cNvSpPr/>
          <p:nvPr/>
        </p:nvSpPr>
        <p:spPr>
          <a:xfrm>
            <a:off x="-48917" y="4915543"/>
            <a:ext cx="9204300" cy="799500"/>
          </a:xfrm>
          <a:prstGeom prst="rect">
            <a:avLst/>
          </a:prstGeom>
          <a:solidFill>
            <a:schemeClr val="lt1"/>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8"/>
          <p:cNvSpPr txBox="1"/>
          <p:nvPr>
            <p:ph idx="2" type="title"/>
          </p:nvPr>
        </p:nvSpPr>
        <p:spPr>
          <a:xfrm>
            <a:off x="1602039" y="5096745"/>
            <a:ext cx="5940000" cy="437100"/>
          </a:xfrm>
          <a:prstGeom prst="rect">
            <a:avLst/>
          </a:prstGeom>
          <a:noFill/>
          <a:ln>
            <a:noFill/>
          </a:ln>
        </p:spPr>
        <p:txBody>
          <a:bodyPr anchorCtr="0" anchor="t" bIns="76425" lIns="76425" spcFirstLastPara="1" rIns="76425" wrap="square" tIns="76425">
            <a:noAutofit/>
          </a:bodyPr>
          <a:lstStyle>
            <a:lvl1pPr lvl="0" marR="0" rtl="0" algn="ctr">
              <a:lnSpc>
                <a:spcPct val="100000"/>
              </a:lnSpc>
              <a:spcBef>
                <a:spcPts val="0"/>
              </a:spcBef>
              <a:spcAft>
                <a:spcPts val="0"/>
              </a:spcAft>
              <a:buClr>
                <a:srgbClr val="000000"/>
              </a:buClr>
              <a:buSzPts val="1700"/>
              <a:buFont typeface="Arial"/>
              <a:buNone/>
              <a:defRPr b="0" i="0" sz="1700" u="none" cap="none" strike="noStrike">
                <a:solidFill>
                  <a:srgbClr val="9D02D1"/>
                </a:solidFill>
                <a:latin typeface="Open Sans"/>
                <a:ea typeface="Open Sans"/>
                <a:cs typeface="Open Sans"/>
                <a:sym typeface="Open Sans"/>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9D02D1"/>
                </a:solidFill>
                <a:latin typeface="Open Sans"/>
                <a:ea typeface="Open Sans"/>
                <a:cs typeface="Open Sans"/>
                <a:sym typeface="Open Sans"/>
              </a:defRPr>
            </a:lvl9pPr>
          </a:lstStyle>
          <a:p/>
        </p:txBody>
      </p:sp>
      <p:pic>
        <p:nvPicPr>
          <p:cNvPr id="15" name="Google Shape;15;p48"/>
          <p:cNvPicPr preferRelativeResize="0"/>
          <p:nvPr/>
        </p:nvPicPr>
        <p:blipFill rotWithShape="1">
          <a:blip r:embed="rId3">
            <a:alphaModFix/>
          </a:blip>
          <a:srcRect b="-4000" l="0" r="0" t="-5082"/>
          <a:stretch/>
        </p:blipFill>
        <p:spPr>
          <a:xfrm>
            <a:off x="834000" y="1077975"/>
            <a:ext cx="7198024" cy="2490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1 1">
  <p:cSld name="TITLE_4_1_1_1">
    <p:spTree>
      <p:nvGrpSpPr>
        <p:cNvPr id="90" name="Shape 90"/>
        <p:cNvGrpSpPr/>
        <p:nvPr/>
      </p:nvGrpSpPr>
      <p:grpSpPr>
        <a:xfrm>
          <a:off x="0" y="0"/>
          <a:ext cx="0" cy="0"/>
          <a:chOff x="0" y="0"/>
          <a:chExt cx="0" cy="0"/>
        </a:xfrm>
      </p:grpSpPr>
      <p:pic>
        <p:nvPicPr>
          <p:cNvPr id="91" name="Google Shape;91;p59"/>
          <p:cNvPicPr preferRelativeResize="0"/>
          <p:nvPr/>
        </p:nvPicPr>
        <p:blipFill rotWithShape="1">
          <a:blip r:embed="rId2">
            <a:alphaModFix/>
          </a:blip>
          <a:srcRect b="0" l="0" r="0" t="822"/>
          <a:stretch/>
        </p:blipFill>
        <p:spPr>
          <a:xfrm>
            <a:off x="-2875" y="-9925"/>
            <a:ext cx="8640525" cy="1444550"/>
          </a:xfrm>
          <a:prstGeom prst="rect">
            <a:avLst/>
          </a:prstGeom>
          <a:noFill/>
          <a:ln>
            <a:noFill/>
          </a:ln>
        </p:spPr>
      </p:pic>
      <p:sp>
        <p:nvSpPr>
          <p:cNvPr id="92" name="Google Shape;92;p59"/>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93" name="Google Shape;93;p59"/>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94" name="Google Shape;94;p59"/>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CC33"/>
              </a:solidFill>
              <a:latin typeface="Arial"/>
              <a:ea typeface="Arial"/>
              <a:cs typeface="Arial"/>
              <a:sym typeface="Arial"/>
            </a:endParaRPr>
          </a:p>
        </p:txBody>
      </p:sp>
      <p:sp>
        <p:nvSpPr>
          <p:cNvPr id="95" name="Google Shape;95;p59"/>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59"/>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97" name="Google Shape;97;p59"/>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59"/>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99" name="Google Shape;99;p59"/>
          <p:cNvPicPr preferRelativeResize="0"/>
          <p:nvPr/>
        </p:nvPicPr>
        <p:blipFill rotWithShape="1">
          <a:blip r:embed="rId4">
            <a:alphaModFix/>
          </a:blip>
          <a:srcRect b="20674" l="74556" r="-6682" t="33111"/>
          <a:stretch/>
        </p:blipFill>
        <p:spPr>
          <a:xfrm>
            <a:off x="5917268" y="4923725"/>
            <a:ext cx="1578626" cy="743626"/>
          </a:xfrm>
          <a:prstGeom prst="rect">
            <a:avLst/>
          </a:prstGeom>
          <a:noFill/>
          <a:ln>
            <a:noFill/>
          </a:ln>
        </p:spPr>
      </p:pic>
      <p:pic>
        <p:nvPicPr>
          <p:cNvPr id="100" name="Google Shape;100;p59"/>
          <p:cNvPicPr preferRelativeResize="0"/>
          <p:nvPr/>
        </p:nvPicPr>
        <p:blipFill rotWithShape="1">
          <a:blip r:embed="rId5">
            <a:alphaModFix/>
          </a:blip>
          <a:srcRect b="26374" l="82652" r="-1874" t="34832"/>
          <a:stretch/>
        </p:blipFill>
        <p:spPr>
          <a:xfrm>
            <a:off x="7307250" y="4944315"/>
            <a:ext cx="1228373" cy="644350"/>
          </a:xfrm>
          <a:prstGeom prst="rect">
            <a:avLst/>
          </a:prstGeom>
          <a:noFill/>
          <a:ln>
            <a:noFill/>
          </a:ln>
        </p:spPr>
      </p:pic>
      <p:sp>
        <p:nvSpPr>
          <p:cNvPr id="101" name="Google Shape;101;p59"/>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02" name="Google Shape;102;p59"/>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1 1 1">
  <p:cSld name="TITLE_4_1_1_1_1">
    <p:spTree>
      <p:nvGrpSpPr>
        <p:cNvPr id="103" name="Shape 103"/>
        <p:cNvGrpSpPr/>
        <p:nvPr/>
      </p:nvGrpSpPr>
      <p:grpSpPr>
        <a:xfrm>
          <a:off x="0" y="0"/>
          <a:ext cx="0" cy="0"/>
          <a:chOff x="0" y="0"/>
          <a:chExt cx="0" cy="0"/>
        </a:xfrm>
      </p:grpSpPr>
      <p:sp>
        <p:nvSpPr>
          <p:cNvPr id="104" name="Google Shape;104;p60"/>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60"/>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pic>
        <p:nvPicPr>
          <p:cNvPr id="106" name="Google Shape;106;p60"/>
          <p:cNvPicPr preferRelativeResize="0"/>
          <p:nvPr/>
        </p:nvPicPr>
        <p:blipFill rotWithShape="1">
          <a:blip r:embed="rId2">
            <a:alphaModFix/>
          </a:blip>
          <a:srcRect b="20674" l="74556" r="-6682" t="33111"/>
          <a:stretch/>
        </p:blipFill>
        <p:spPr>
          <a:xfrm>
            <a:off x="5917268" y="4923725"/>
            <a:ext cx="1578626" cy="743626"/>
          </a:xfrm>
          <a:prstGeom prst="rect">
            <a:avLst/>
          </a:prstGeom>
          <a:noFill/>
          <a:ln>
            <a:noFill/>
          </a:ln>
        </p:spPr>
      </p:pic>
      <p:pic>
        <p:nvPicPr>
          <p:cNvPr id="107" name="Google Shape;107;p60"/>
          <p:cNvPicPr preferRelativeResize="0"/>
          <p:nvPr/>
        </p:nvPicPr>
        <p:blipFill rotWithShape="1">
          <a:blip r:embed="rId3">
            <a:alphaModFix/>
          </a:blip>
          <a:srcRect b="26374" l="82652" r="-1874" t="34832"/>
          <a:stretch/>
        </p:blipFill>
        <p:spPr>
          <a:xfrm>
            <a:off x="7307250" y="4944315"/>
            <a:ext cx="1228373" cy="644350"/>
          </a:xfrm>
          <a:prstGeom prst="rect">
            <a:avLst/>
          </a:prstGeom>
          <a:noFill/>
          <a:ln>
            <a:noFill/>
          </a:ln>
        </p:spPr>
      </p:pic>
      <p:pic>
        <p:nvPicPr>
          <p:cNvPr id="108" name="Google Shape;108;p60"/>
          <p:cNvPicPr preferRelativeResize="0"/>
          <p:nvPr/>
        </p:nvPicPr>
        <p:blipFill rotWithShape="1">
          <a:blip r:embed="rId4">
            <a:alphaModFix/>
          </a:blip>
          <a:srcRect b="4420" l="0" r="0" t="822"/>
          <a:stretch/>
        </p:blipFill>
        <p:spPr>
          <a:xfrm>
            <a:off x="-2875" y="-9925"/>
            <a:ext cx="8640525" cy="1380026"/>
          </a:xfrm>
          <a:prstGeom prst="rect">
            <a:avLst/>
          </a:prstGeom>
          <a:noFill/>
          <a:ln>
            <a:noFill/>
          </a:ln>
        </p:spPr>
      </p:pic>
      <p:sp>
        <p:nvSpPr>
          <p:cNvPr id="109" name="Google Shape;109;p60"/>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110" name="Google Shape;110;p60"/>
          <p:cNvPicPr preferRelativeResize="0"/>
          <p:nvPr/>
        </p:nvPicPr>
        <p:blipFill rotWithShape="1">
          <a:blip r:embed="rId5">
            <a:alphaModFix/>
          </a:blip>
          <a:srcRect b="13811" l="0" r="34976" t="13803"/>
          <a:stretch/>
        </p:blipFill>
        <p:spPr>
          <a:xfrm>
            <a:off x="6409975" y="23100"/>
            <a:ext cx="2251386" cy="1032602"/>
          </a:xfrm>
          <a:prstGeom prst="rect">
            <a:avLst/>
          </a:prstGeom>
          <a:noFill/>
          <a:ln>
            <a:noFill/>
          </a:ln>
        </p:spPr>
      </p:pic>
      <p:sp>
        <p:nvSpPr>
          <p:cNvPr id="111" name="Google Shape;111;p60"/>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12" name="Google Shape;112;p60"/>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113" name="Shape 113"/>
        <p:cNvGrpSpPr/>
        <p:nvPr/>
      </p:nvGrpSpPr>
      <p:grpSpPr>
        <a:xfrm>
          <a:off x="0" y="0"/>
          <a:ext cx="0" cy="0"/>
          <a:chOff x="0" y="0"/>
          <a:chExt cx="0" cy="0"/>
        </a:xfrm>
      </p:grpSpPr>
      <p:sp>
        <p:nvSpPr>
          <p:cNvPr id="114" name="Google Shape;114;p61"/>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61"/>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116" name="Google Shape;116;p61"/>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61"/>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 name="Google Shape;118;p61"/>
          <p:cNvPicPr preferRelativeResize="0"/>
          <p:nvPr/>
        </p:nvPicPr>
        <p:blipFill rotWithShape="1">
          <a:blip r:embed="rId2">
            <a:alphaModFix/>
          </a:blip>
          <a:srcRect b="0" l="75563" r="-2992" t="0"/>
          <a:stretch/>
        </p:blipFill>
        <p:spPr>
          <a:xfrm>
            <a:off x="5956275" y="4457825"/>
            <a:ext cx="1272301" cy="1518900"/>
          </a:xfrm>
          <a:prstGeom prst="rect">
            <a:avLst/>
          </a:prstGeom>
          <a:noFill/>
          <a:ln>
            <a:noFill/>
          </a:ln>
        </p:spPr>
      </p:pic>
      <p:sp>
        <p:nvSpPr>
          <p:cNvPr id="119" name="Google Shape;119;p61"/>
          <p:cNvSpPr/>
          <p:nvPr/>
        </p:nvSpPr>
        <p:spPr>
          <a:xfrm rot="7091654">
            <a:off x="7219907" y="4914769"/>
            <a:ext cx="1453450" cy="161118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1"/>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pic>
        <p:nvPicPr>
          <p:cNvPr id="121" name="Google Shape;121;p61"/>
          <p:cNvPicPr preferRelativeResize="0"/>
          <p:nvPr/>
        </p:nvPicPr>
        <p:blipFill rotWithShape="1">
          <a:blip r:embed="rId3">
            <a:alphaModFix/>
          </a:blip>
          <a:srcRect b="-8405" l="-12003" r="-6845" t="-8423"/>
          <a:stretch/>
        </p:blipFill>
        <p:spPr>
          <a:xfrm>
            <a:off x="7477769" y="5181352"/>
            <a:ext cx="937715" cy="437100"/>
          </a:xfrm>
          <a:prstGeom prst="rect">
            <a:avLst/>
          </a:prstGeom>
          <a:noFill/>
          <a:ln>
            <a:noFill/>
          </a:ln>
        </p:spPr>
      </p:pic>
      <p:pic>
        <p:nvPicPr>
          <p:cNvPr id="122" name="Google Shape;122;p61"/>
          <p:cNvPicPr preferRelativeResize="0"/>
          <p:nvPr/>
        </p:nvPicPr>
        <p:blipFill rotWithShape="1">
          <a:blip r:embed="rId4">
            <a:alphaModFix/>
          </a:blip>
          <a:srcRect b="4420" l="0" r="0" t="822"/>
          <a:stretch/>
        </p:blipFill>
        <p:spPr>
          <a:xfrm>
            <a:off x="-2875" y="-9925"/>
            <a:ext cx="8640525" cy="1380026"/>
          </a:xfrm>
          <a:prstGeom prst="rect">
            <a:avLst/>
          </a:prstGeom>
          <a:noFill/>
          <a:ln>
            <a:noFill/>
          </a:ln>
        </p:spPr>
      </p:pic>
      <p:sp>
        <p:nvSpPr>
          <p:cNvPr id="123" name="Google Shape;123;p61"/>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124" name="Google Shape;124;p61"/>
          <p:cNvPicPr preferRelativeResize="0"/>
          <p:nvPr/>
        </p:nvPicPr>
        <p:blipFill rotWithShape="1">
          <a:blip r:embed="rId5">
            <a:alphaModFix/>
          </a:blip>
          <a:srcRect b="13811" l="0" r="34976" t="13803"/>
          <a:stretch/>
        </p:blipFill>
        <p:spPr>
          <a:xfrm>
            <a:off x="6409975" y="23100"/>
            <a:ext cx="2251386" cy="10326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p:cSld name="TITLE_4_1">
    <p:spTree>
      <p:nvGrpSpPr>
        <p:cNvPr id="125" name="Shape 125"/>
        <p:cNvGrpSpPr/>
        <p:nvPr/>
      </p:nvGrpSpPr>
      <p:grpSpPr>
        <a:xfrm>
          <a:off x="0" y="0"/>
          <a:ext cx="0" cy="0"/>
          <a:chOff x="0" y="0"/>
          <a:chExt cx="0" cy="0"/>
        </a:xfrm>
      </p:grpSpPr>
      <p:pic>
        <p:nvPicPr>
          <p:cNvPr id="126" name="Google Shape;126;p62"/>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127" name="Google Shape;127;p62"/>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sp>
        <p:nvSpPr>
          <p:cNvPr id="128" name="Google Shape;128;p62"/>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62"/>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pic>
        <p:nvPicPr>
          <p:cNvPr id="130" name="Google Shape;130;p62"/>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131" name="Google Shape;131;p62"/>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32" name="Google Shape;132;p62"/>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33" name="Google Shape;133;p62"/>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p62"/>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135" name="Google Shape;135;p62"/>
          <p:cNvSpPr/>
          <p:nvPr/>
        </p:nvSpPr>
        <p:spPr>
          <a:xfrm rot="7091654">
            <a:off x="7219907" y="4914769"/>
            <a:ext cx="1453450" cy="161118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62"/>
          <p:cNvPicPr preferRelativeResize="0"/>
          <p:nvPr/>
        </p:nvPicPr>
        <p:blipFill rotWithShape="1">
          <a:blip r:embed="rId5">
            <a:alphaModFix/>
          </a:blip>
          <a:srcRect b="-8405" l="-12003" r="-6845" t="-8423"/>
          <a:stretch/>
        </p:blipFill>
        <p:spPr>
          <a:xfrm>
            <a:off x="7477769" y="5181352"/>
            <a:ext cx="937715" cy="4371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p:cSld name="TITLE_1">
    <p:spTree>
      <p:nvGrpSpPr>
        <p:cNvPr id="137" name="Shape 137"/>
        <p:cNvGrpSpPr/>
        <p:nvPr/>
      </p:nvGrpSpPr>
      <p:grpSpPr>
        <a:xfrm>
          <a:off x="0" y="0"/>
          <a:ext cx="0" cy="0"/>
          <a:chOff x="0" y="0"/>
          <a:chExt cx="0" cy="0"/>
        </a:xfrm>
      </p:grpSpPr>
      <p:pic>
        <p:nvPicPr>
          <p:cNvPr id="138" name="Google Shape;138;p63"/>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139" name="Google Shape;139;p63"/>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140" name="Google Shape;140;p63"/>
          <p:cNvPicPr preferRelativeResize="0"/>
          <p:nvPr/>
        </p:nvPicPr>
        <p:blipFill rotWithShape="1">
          <a:blip r:embed="rId3">
            <a:alphaModFix/>
          </a:blip>
          <a:srcRect b="-6816" l="-10429" r="-10424" t="-6815"/>
          <a:stretch/>
        </p:blipFill>
        <p:spPr>
          <a:xfrm>
            <a:off x="5796755" y="-9928"/>
            <a:ext cx="3395898" cy="1012800"/>
          </a:xfrm>
          <a:prstGeom prst="rect">
            <a:avLst/>
          </a:prstGeom>
          <a:noFill/>
          <a:ln>
            <a:noFill/>
          </a:ln>
        </p:spPr>
      </p:pic>
      <p:sp>
        <p:nvSpPr>
          <p:cNvPr id="141" name="Google Shape;141;p63"/>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63"/>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43" name="Google Shape;143;p63"/>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44" name="Google Shape;144;p63"/>
          <p:cNvSpPr txBox="1"/>
          <p:nvPr>
            <p:ph idx="1" type="subTitle"/>
          </p:nvPr>
        </p:nvSpPr>
        <p:spPr>
          <a:xfrm>
            <a:off x="417217" y="17378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45" name="Google Shape;145;p63"/>
          <p:cNvSpPr txBox="1"/>
          <p:nvPr>
            <p:ph idx="3" type="subTitle"/>
          </p:nvPr>
        </p:nvSpPr>
        <p:spPr>
          <a:xfrm>
            <a:off x="4871851" y="17378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46" name="Google Shape;146;p63"/>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p:cSld name="TITLE_1_1">
    <p:spTree>
      <p:nvGrpSpPr>
        <p:cNvPr id="147" name="Shape 147"/>
        <p:cNvGrpSpPr/>
        <p:nvPr/>
      </p:nvGrpSpPr>
      <p:grpSpPr>
        <a:xfrm>
          <a:off x="0" y="0"/>
          <a:ext cx="0" cy="0"/>
          <a:chOff x="0" y="0"/>
          <a:chExt cx="0" cy="0"/>
        </a:xfrm>
      </p:grpSpPr>
      <p:pic>
        <p:nvPicPr>
          <p:cNvPr id="148" name="Google Shape;148;p64"/>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149" name="Google Shape;149;p64"/>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150" name="Google Shape;150;p64"/>
          <p:cNvPicPr preferRelativeResize="0"/>
          <p:nvPr/>
        </p:nvPicPr>
        <p:blipFill rotWithShape="1">
          <a:blip r:embed="rId3">
            <a:alphaModFix/>
          </a:blip>
          <a:srcRect b="-10" l="-4896" r="-4885" t="10"/>
          <a:stretch/>
        </p:blipFill>
        <p:spPr>
          <a:xfrm>
            <a:off x="5966938" y="39725"/>
            <a:ext cx="3109849" cy="927493"/>
          </a:xfrm>
          <a:prstGeom prst="rect">
            <a:avLst/>
          </a:prstGeom>
          <a:noFill/>
          <a:ln>
            <a:noFill/>
          </a:ln>
        </p:spPr>
      </p:pic>
      <p:sp>
        <p:nvSpPr>
          <p:cNvPr id="151" name="Google Shape;151;p64"/>
          <p:cNvSpPr/>
          <p:nvPr/>
        </p:nvSpPr>
        <p:spPr>
          <a:xfrm rot="6949156">
            <a:off x="7219951" y="4904707"/>
            <a:ext cx="1453388" cy="1611334"/>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64"/>
          <p:cNvPicPr preferRelativeResize="0"/>
          <p:nvPr/>
        </p:nvPicPr>
        <p:blipFill rotWithShape="1">
          <a:blip r:embed="rId4">
            <a:alphaModFix/>
          </a:blip>
          <a:srcRect b="0" l="0" r="0" t="0"/>
          <a:stretch/>
        </p:blipFill>
        <p:spPr>
          <a:xfrm>
            <a:off x="7550017" y="5225164"/>
            <a:ext cx="713821" cy="338129"/>
          </a:xfrm>
          <a:prstGeom prst="rect">
            <a:avLst/>
          </a:prstGeom>
          <a:noFill/>
          <a:ln>
            <a:noFill/>
          </a:ln>
        </p:spPr>
      </p:pic>
      <p:sp>
        <p:nvSpPr>
          <p:cNvPr id="153" name="Google Shape;153;p64"/>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4" name="Google Shape;154;p64"/>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55" name="Google Shape;155;p64"/>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56" name="Google Shape;156;p64"/>
          <p:cNvSpPr txBox="1"/>
          <p:nvPr>
            <p:ph idx="1" type="subTitle"/>
          </p:nvPr>
        </p:nvSpPr>
        <p:spPr>
          <a:xfrm>
            <a:off x="417217" y="17378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57" name="Google Shape;157;p64"/>
          <p:cNvSpPr txBox="1"/>
          <p:nvPr>
            <p:ph idx="3" type="subTitle"/>
          </p:nvPr>
        </p:nvSpPr>
        <p:spPr>
          <a:xfrm>
            <a:off x="4871851" y="17378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58" name="Google Shape;158;p64"/>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159" name="Google Shape;159;p64"/>
          <p:cNvSpPr/>
          <p:nvPr/>
        </p:nvSpPr>
        <p:spPr>
          <a:xfrm rot="7103092">
            <a:off x="7220053" y="4904793"/>
            <a:ext cx="1453327" cy="161117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p64"/>
          <p:cNvPicPr preferRelativeResize="0"/>
          <p:nvPr/>
        </p:nvPicPr>
        <p:blipFill rotWithShape="1">
          <a:blip r:embed="rId5">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p:cSld name="TITLE_1_1_1">
    <p:spTree>
      <p:nvGrpSpPr>
        <p:cNvPr id="161" name="Shape 161"/>
        <p:cNvGrpSpPr/>
        <p:nvPr/>
      </p:nvGrpSpPr>
      <p:grpSpPr>
        <a:xfrm>
          <a:off x="0" y="0"/>
          <a:ext cx="0" cy="0"/>
          <a:chOff x="0" y="0"/>
          <a:chExt cx="0" cy="0"/>
        </a:xfrm>
      </p:grpSpPr>
      <p:pic>
        <p:nvPicPr>
          <p:cNvPr id="162" name="Google Shape;162;p65"/>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163" name="Google Shape;163;p65"/>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164" name="Google Shape;164;p65"/>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165" name="Google Shape;165;p65"/>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65"/>
          <p:cNvSpPr txBox="1"/>
          <p:nvPr>
            <p:ph type="title"/>
          </p:nvPr>
        </p:nvSpPr>
        <p:spPr>
          <a:xfrm>
            <a:off x="365453" y="13376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67" name="Google Shape;167;p65"/>
          <p:cNvSpPr txBox="1"/>
          <p:nvPr>
            <p:ph idx="2" type="title"/>
          </p:nvPr>
        </p:nvSpPr>
        <p:spPr>
          <a:xfrm>
            <a:off x="4820088" y="13376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68" name="Google Shape;168;p65"/>
          <p:cNvSpPr txBox="1"/>
          <p:nvPr>
            <p:ph idx="1" type="subTitle"/>
          </p:nvPr>
        </p:nvSpPr>
        <p:spPr>
          <a:xfrm>
            <a:off x="417217" y="18140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69" name="Google Shape;169;p65"/>
          <p:cNvSpPr txBox="1"/>
          <p:nvPr>
            <p:ph idx="3" type="subTitle"/>
          </p:nvPr>
        </p:nvSpPr>
        <p:spPr>
          <a:xfrm>
            <a:off x="4871851" y="18140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70" name="Google Shape;170;p65"/>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171" name="Google Shape;171;p65"/>
          <p:cNvSpPr txBox="1"/>
          <p:nvPr>
            <p:ph idx="4"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2" name="Google Shape;172;p65"/>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173" name="Google Shape;173;p65"/>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p65"/>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175" name="Google Shape;175;p65"/>
          <p:cNvSpPr/>
          <p:nvPr/>
        </p:nvSpPr>
        <p:spPr>
          <a:xfrm rot="7091654">
            <a:off x="7219907" y="4914769"/>
            <a:ext cx="1453450" cy="161118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 name="Google Shape;176;p65"/>
          <p:cNvPicPr preferRelativeResize="0"/>
          <p:nvPr/>
        </p:nvPicPr>
        <p:blipFill rotWithShape="1">
          <a:blip r:embed="rId5">
            <a:alphaModFix/>
          </a:blip>
          <a:srcRect b="-8405" l="-12003" r="-6845" t="-8423"/>
          <a:stretch/>
        </p:blipFill>
        <p:spPr>
          <a:xfrm>
            <a:off x="7477769" y="5181352"/>
            <a:ext cx="937715" cy="437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2">
  <p:cSld name="TITLE_1_1_1_2">
    <p:spTree>
      <p:nvGrpSpPr>
        <p:cNvPr id="177" name="Shape 177"/>
        <p:cNvGrpSpPr/>
        <p:nvPr/>
      </p:nvGrpSpPr>
      <p:grpSpPr>
        <a:xfrm>
          <a:off x="0" y="0"/>
          <a:ext cx="0" cy="0"/>
          <a:chOff x="0" y="0"/>
          <a:chExt cx="0" cy="0"/>
        </a:xfrm>
      </p:grpSpPr>
      <p:pic>
        <p:nvPicPr>
          <p:cNvPr id="178" name="Google Shape;178;p66"/>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179" name="Google Shape;179;p66"/>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180" name="Google Shape;180;p66"/>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181" name="Google Shape;181;p66"/>
          <p:cNvSpPr txBox="1"/>
          <p:nvPr>
            <p:ph type="title"/>
          </p:nvPr>
        </p:nvSpPr>
        <p:spPr>
          <a:xfrm>
            <a:off x="365453" y="13376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82" name="Google Shape;182;p66"/>
          <p:cNvSpPr txBox="1"/>
          <p:nvPr>
            <p:ph idx="2" type="title"/>
          </p:nvPr>
        </p:nvSpPr>
        <p:spPr>
          <a:xfrm>
            <a:off x="4820088" y="13376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83" name="Google Shape;183;p66"/>
          <p:cNvSpPr txBox="1"/>
          <p:nvPr>
            <p:ph idx="1" type="subTitle"/>
          </p:nvPr>
        </p:nvSpPr>
        <p:spPr>
          <a:xfrm>
            <a:off x="417217" y="18140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84" name="Google Shape;184;p66"/>
          <p:cNvSpPr txBox="1"/>
          <p:nvPr>
            <p:ph idx="3" type="subTitle"/>
          </p:nvPr>
        </p:nvSpPr>
        <p:spPr>
          <a:xfrm>
            <a:off x="4871851" y="18140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85" name="Google Shape;185;p66"/>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66"/>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7" name="Google Shape;187;p66"/>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188" name="Google Shape;188;p66"/>
          <p:cNvSpPr txBox="1"/>
          <p:nvPr>
            <p:ph idx="4"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66"/>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FFFFFF"/>
                </a:solidFill>
                <a:latin typeface="Arial"/>
                <a:ea typeface="Arial"/>
                <a:cs typeface="Arial"/>
                <a:sym typeface="Arial"/>
              </a:rPr>
              <a:t>‹#›</a:t>
            </a:fld>
            <a:endParaRPr b="0" i="0" sz="1100" u="none" cap="none" strike="noStrike">
              <a:solidFill>
                <a:srgbClr val="FFFFFF"/>
              </a:solidFill>
              <a:latin typeface="Arial"/>
              <a:ea typeface="Arial"/>
              <a:cs typeface="Arial"/>
              <a:sym typeface="Arial"/>
            </a:endParaRPr>
          </a:p>
        </p:txBody>
      </p:sp>
      <p:pic>
        <p:nvPicPr>
          <p:cNvPr id="190" name="Google Shape;190;p66"/>
          <p:cNvPicPr preferRelativeResize="0"/>
          <p:nvPr/>
        </p:nvPicPr>
        <p:blipFill rotWithShape="1">
          <a:blip r:embed="rId4">
            <a:alphaModFix/>
          </a:blip>
          <a:srcRect b="22983" l="75566" r="-2348" t="35770"/>
          <a:stretch/>
        </p:blipFill>
        <p:spPr>
          <a:xfrm>
            <a:off x="5843925" y="4966615"/>
            <a:ext cx="1304501" cy="657825"/>
          </a:xfrm>
          <a:prstGeom prst="rect">
            <a:avLst/>
          </a:prstGeom>
          <a:noFill/>
          <a:ln>
            <a:noFill/>
          </a:ln>
        </p:spPr>
      </p:pic>
      <p:pic>
        <p:nvPicPr>
          <p:cNvPr id="191" name="Google Shape;191;p66"/>
          <p:cNvPicPr preferRelativeResize="0"/>
          <p:nvPr/>
        </p:nvPicPr>
        <p:blipFill rotWithShape="1">
          <a:blip r:embed="rId5">
            <a:alphaModFix/>
          </a:blip>
          <a:srcRect b="0" l="72606" r="2525" t="61934"/>
          <a:stretch/>
        </p:blipFill>
        <p:spPr>
          <a:xfrm>
            <a:off x="7292676" y="4966615"/>
            <a:ext cx="1354899" cy="657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1">
  <p:cSld name="TITLE_1_1_1_1">
    <p:spTree>
      <p:nvGrpSpPr>
        <p:cNvPr id="192" name="Shape 192"/>
        <p:cNvGrpSpPr/>
        <p:nvPr/>
      </p:nvGrpSpPr>
      <p:grpSpPr>
        <a:xfrm>
          <a:off x="0" y="0"/>
          <a:ext cx="0" cy="0"/>
          <a:chOff x="0" y="0"/>
          <a:chExt cx="0" cy="0"/>
        </a:xfrm>
      </p:grpSpPr>
      <p:pic>
        <p:nvPicPr>
          <p:cNvPr id="193" name="Google Shape;193;p67"/>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194" name="Google Shape;194;p67"/>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195" name="Google Shape;195;p67"/>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196" name="Google Shape;196;p67"/>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97" name="Google Shape;197;p67"/>
          <p:cNvSpPr txBox="1"/>
          <p:nvPr>
            <p:ph type="title"/>
          </p:nvPr>
        </p:nvSpPr>
        <p:spPr>
          <a:xfrm>
            <a:off x="365453" y="1271424"/>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98" name="Google Shape;198;p67"/>
          <p:cNvSpPr txBox="1"/>
          <p:nvPr>
            <p:ph idx="2" type="title"/>
          </p:nvPr>
        </p:nvSpPr>
        <p:spPr>
          <a:xfrm>
            <a:off x="4820088" y="1271424"/>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99" name="Google Shape;199;p67"/>
          <p:cNvSpPr txBox="1"/>
          <p:nvPr>
            <p:ph idx="1" type="subTitle"/>
          </p:nvPr>
        </p:nvSpPr>
        <p:spPr>
          <a:xfrm>
            <a:off x="417217" y="1747731"/>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00" name="Google Shape;200;p67"/>
          <p:cNvSpPr txBox="1"/>
          <p:nvPr>
            <p:ph idx="3" type="subTitle"/>
          </p:nvPr>
        </p:nvSpPr>
        <p:spPr>
          <a:xfrm>
            <a:off x="4871851" y="1747731"/>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01" name="Google Shape;201;p67"/>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202" name="Google Shape;202;p67"/>
          <p:cNvSpPr txBox="1"/>
          <p:nvPr>
            <p:ph idx="4"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67"/>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204" name="Google Shape;204;p67"/>
          <p:cNvSpPr txBox="1"/>
          <p:nvPr>
            <p:ph idx="5"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05" name="Google Shape;205;p67"/>
          <p:cNvPicPr preferRelativeResize="0"/>
          <p:nvPr/>
        </p:nvPicPr>
        <p:blipFill rotWithShape="1">
          <a:blip r:embed="rId4">
            <a:alphaModFix/>
          </a:blip>
          <a:srcRect b="20674" l="74556" r="-6682" t="33111"/>
          <a:stretch/>
        </p:blipFill>
        <p:spPr>
          <a:xfrm>
            <a:off x="5917268" y="4923725"/>
            <a:ext cx="1578626" cy="743626"/>
          </a:xfrm>
          <a:prstGeom prst="rect">
            <a:avLst/>
          </a:prstGeom>
          <a:noFill/>
          <a:ln>
            <a:noFill/>
          </a:ln>
        </p:spPr>
      </p:pic>
      <p:pic>
        <p:nvPicPr>
          <p:cNvPr id="206" name="Google Shape;206;p67"/>
          <p:cNvPicPr preferRelativeResize="0"/>
          <p:nvPr/>
        </p:nvPicPr>
        <p:blipFill rotWithShape="1">
          <a:blip r:embed="rId5">
            <a:alphaModFix/>
          </a:blip>
          <a:srcRect b="26374" l="82652" r="-1874" t="34832"/>
          <a:stretch/>
        </p:blipFill>
        <p:spPr>
          <a:xfrm>
            <a:off x="7307250" y="4944315"/>
            <a:ext cx="1228373" cy="6443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p:cSld name="TITLE_3">
    <p:spTree>
      <p:nvGrpSpPr>
        <p:cNvPr id="207" name="Shape 207"/>
        <p:cNvGrpSpPr/>
        <p:nvPr/>
      </p:nvGrpSpPr>
      <p:grpSpPr>
        <a:xfrm>
          <a:off x="0" y="0"/>
          <a:ext cx="0" cy="0"/>
          <a:chOff x="0" y="0"/>
          <a:chExt cx="0" cy="0"/>
        </a:xfrm>
      </p:grpSpPr>
      <p:pic>
        <p:nvPicPr>
          <p:cNvPr id="208" name="Google Shape;208;p68"/>
          <p:cNvPicPr preferRelativeResize="0"/>
          <p:nvPr/>
        </p:nvPicPr>
        <p:blipFill rotWithShape="1">
          <a:blip r:embed="rId2">
            <a:alphaModFix/>
          </a:blip>
          <a:srcRect b="4420" l="0" r="0" t="822"/>
          <a:stretch/>
        </p:blipFill>
        <p:spPr>
          <a:xfrm>
            <a:off x="-2875" y="0"/>
            <a:ext cx="8163971" cy="1185300"/>
          </a:xfrm>
          <a:prstGeom prst="rect">
            <a:avLst/>
          </a:prstGeom>
          <a:noFill/>
          <a:ln>
            <a:noFill/>
          </a:ln>
        </p:spPr>
      </p:pic>
      <p:sp>
        <p:nvSpPr>
          <p:cNvPr id="209" name="Google Shape;209;p68"/>
          <p:cNvSpPr/>
          <p:nvPr/>
        </p:nvSpPr>
        <p:spPr>
          <a:xfrm>
            <a:off x="5540025" y="0"/>
            <a:ext cx="3604200" cy="8835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sp>
        <p:nvSpPr>
          <p:cNvPr id="210" name="Google Shape;210;p68"/>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68"/>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12" name="Google Shape;212;p68"/>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cxnSp>
        <p:nvCxnSpPr>
          <p:cNvPr id="213" name="Google Shape;213;p68"/>
          <p:cNvCxnSpPr/>
          <p:nvPr/>
        </p:nvCxnSpPr>
        <p:spPr>
          <a:xfrm>
            <a:off x="14452" y="1075745"/>
            <a:ext cx="3113100" cy="0"/>
          </a:xfrm>
          <a:prstGeom prst="straightConnector1">
            <a:avLst/>
          </a:prstGeom>
          <a:noFill/>
          <a:ln cap="flat" cmpd="sng" w="228600">
            <a:solidFill>
              <a:srgbClr val="FF6600"/>
            </a:solidFill>
            <a:prstDash val="solid"/>
            <a:round/>
            <a:headEnd len="sm" w="sm" type="none"/>
            <a:tailEnd len="sm" w="sm" type="none"/>
          </a:ln>
        </p:spPr>
      </p:cxnSp>
      <p:pic>
        <p:nvPicPr>
          <p:cNvPr id="214" name="Google Shape;214;p68"/>
          <p:cNvPicPr preferRelativeResize="0"/>
          <p:nvPr/>
        </p:nvPicPr>
        <p:blipFill rotWithShape="1">
          <a:blip r:embed="rId3">
            <a:alphaModFix/>
          </a:blip>
          <a:srcRect b="-7857" l="-1970" r="-1351" t="-7869"/>
          <a:stretch/>
        </p:blipFill>
        <p:spPr>
          <a:xfrm>
            <a:off x="5674134" y="76200"/>
            <a:ext cx="3335983" cy="118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51"/>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51"/>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pic>
        <p:nvPicPr>
          <p:cNvPr id="19" name="Google Shape;19;p51"/>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20" name="Google Shape;20;p51"/>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21" name="Google Shape;21;p51"/>
          <p:cNvPicPr preferRelativeResize="0"/>
          <p:nvPr/>
        </p:nvPicPr>
        <p:blipFill rotWithShape="1">
          <a:blip r:embed="rId3">
            <a:alphaModFix/>
          </a:blip>
          <a:srcRect b="-6816" l="-10429" r="-10424" t="-6815"/>
          <a:stretch/>
        </p:blipFill>
        <p:spPr>
          <a:xfrm>
            <a:off x="5796755" y="-9928"/>
            <a:ext cx="3395898" cy="1012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p:cSld name="TITLE_3_1">
    <p:spTree>
      <p:nvGrpSpPr>
        <p:cNvPr id="215" name="Shape 215"/>
        <p:cNvGrpSpPr/>
        <p:nvPr/>
      </p:nvGrpSpPr>
      <p:grpSpPr>
        <a:xfrm>
          <a:off x="0" y="0"/>
          <a:ext cx="0" cy="0"/>
          <a:chOff x="0" y="0"/>
          <a:chExt cx="0" cy="0"/>
        </a:xfrm>
      </p:grpSpPr>
      <p:sp>
        <p:nvSpPr>
          <p:cNvPr id="216" name="Google Shape;216;p69"/>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sp>
        <p:nvSpPr>
          <p:cNvPr id="217" name="Google Shape;217;p69"/>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69"/>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19" name="Google Shape;219;p69"/>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20" name="Google Shape;220;p69"/>
          <p:cNvSpPr/>
          <p:nvPr/>
        </p:nvSpPr>
        <p:spPr>
          <a:xfrm rot="7103092">
            <a:off x="7220053" y="4904793"/>
            <a:ext cx="1453327" cy="161117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1" name="Google Shape;221;p69"/>
          <p:cNvPicPr preferRelativeResize="0"/>
          <p:nvPr/>
        </p:nvPicPr>
        <p:blipFill rotWithShape="1">
          <a:blip r:embed="rId2">
            <a:alphaModFix/>
          </a:blip>
          <a:srcRect b="4420" l="0" r="27119" t="822"/>
          <a:stretch/>
        </p:blipFill>
        <p:spPr>
          <a:xfrm>
            <a:off x="-2875" y="0"/>
            <a:ext cx="5949949" cy="1185300"/>
          </a:xfrm>
          <a:prstGeom prst="rect">
            <a:avLst/>
          </a:prstGeom>
          <a:noFill/>
          <a:ln>
            <a:noFill/>
          </a:ln>
        </p:spPr>
      </p:pic>
      <p:cxnSp>
        <p:nvCxnSpPr>
          <p:cNvPr id="222" name="Google Shape;222;p69"/>
          <p:cNvCxnSpPr/>
          <p:nvPr/>
        </p:nvCxnSpPr>
        <p:spPr>
          <a:xfrm>
            <a:off x="14452" y="1075745"/>
            <a:ext cx="3113100" cy="0"/>
          </a:xfrm>
          <a:prstGeom prst="straightConnector1">
            <a:avLst/>
          </a:prstGeom>
          <a:noFill/>
          <a:ln cap="flat" cmpd="sng" w="228600">
            <a:solidFill>
              <a:srgbClr val="FF6600"/>
            </a:solidFill>
            <a:prstDash val="solid"/>
            <a:round/>
            <a:headEnd len="sm" w="sm" type="none"/>
            <a:tailEnd len="sm" w="sm" type="none"/>
          </a:ln>
        </p:spPr>
      </p:cxnSp>
      <p:pic>
        <p:nvPicPr>
          <p:cNvPr id="223" name="Google Shape;223;p69"/>
          <p:cNvPicPr preferRelativeResize="0"/>
          <p:nvPr/>
        </p:nvPicPr>
        <p:blipFill rotWithShape="1">
          <a:blip r:embed="rId3">
            <a:alphaModFix/>
          </a:blip>
          <a:srcRect b="13811" l="0" r="0" t="13803"/>
          <a:stretch/>
        </p:blipFill>
        <p:spPr>
          <a:xfrm>
            <a:off x="5747550" y="155500"/>
            <a:ext cx="3273595" cy="976326"/>
          </a:xfrm>
          <a:prstGeom prst="rect">
            <a:avLst/>
          </a:prstGeom>
          <a:noFill/>
          <a:ln>
            <a:noFill/>
          </a:ln>
        </p:spPr>
      </p:pic>
      <p:pic>
        <p:nvPicPr>
          <p:cNvPr id="224" name="Google Shape;224;p69"/>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p:cSld name="TITLE_3_1_1">
    <p:spTree>
      <p:nvGrpSpPr>
        <p:cNvPr id="225" name="Shape 225"/>
        <p:cNvGrpSpPr/>
        <p:nvPr/>
      </p:nvGrpSpPr>
      <p:grpSpPr>
        <a:xfrm>
          <a:off x="0" y="0"/>
          <a:ext cx="0" cy="0"/>
          <a:chOff x="0" y="0"/>
          <a:chExt cx="0" cy="0"/>
        </a:xfrm>
      </p:grpSpPr>
      <p:sp>
        <p:nvSpPr>
          <p:cNvPr id="226" name="Google Shape;226;p70"/>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sp>
        <p:nvSpPr>
          <p:cNvPr id="227" name="Google Shape;227;p70"/>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8" name="Google Shape;228;p70"/>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29" name="Google Shape;229;p70"/>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pic>
        <p:nvPicPr>
          <p:cNvPr id="230" name="Google Shape;230;p70"/>
          <p:cNvPicPr preferRelativeResize="0"/>
          <p:nvPr/>
        </p:nvPicPr>
        <p:blipFill rotWithShape="1">
          <a:blip r:embed="rId2">
            <a:alphaModFix/>
          </a:blip>
          <a:srcRect b="678" l="0" r="0" t="669"/>
          <a:stretch/>
        </p:blipFill>
        <p:spPr>
          <a:xfrm>
            <a:off x="6547867" y="159555"/>
            <a:ext cx="2402526" cy="1101947"/>
          </a:xfrm>
          <a:prstGeom prst="rect">
            <a:avLst/>
          </a:prstGeom>
          <a:noFill/>
          <a:ln>
            <a:noFill/>
          </a:ln>
        </p:spPr>
      </p:pic>
      <p:sp>
        <p:nvSpPr>
          <p:cNvPr id="231" name="Google Shape;231;p70"/>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32" name="Google Shape;232;p70"/>
          <p:cNvPicPr preferRelativeResize="0"/>
          <p:nvPr/>
        </p:nvPicPr>
        <p:blipFill rotWithShape="1">
          <a:blip r:embed="rId3">
            <a:alphaModFix/>
          </a:blip>
          <a:srcRect b="4420" l="0" r="30526" t="822"/>
          <a:stretch/>
        </p:blipFill>
        <p:spPr>
          <a:xfrm>
            <a:off x="-2875" y="0"/>
            <a:ext cx="5671947" cy="1185300"/>
          </a:xfrm>
          <a:prstGeom prst="rect">
            <a:avLst/>
          </a:prstGeom>
          <a:noFill/>
          <a:ln>
            <a:noFill/>
          </a:ln>
        </p:spPr>
      </p:pic>
      <p:cxnSp>
        <p:nvCxnSpPr>
          <p:cNvPr id="233" name="Google Shape;233;p70"/>
          <p:cNvCxnSpPr/>
          <p:nvPr/>
        </p:nvCxnSpPr>
        <p:spPr>
          <a:xfrm>
            <a:off x="14452" y="1075745"/>
            <a:ext cx="3113100" cy="0"/>
          </a:xfrm>
          <a:prstGeom prst="straightConnector1">
            <a:avLst/>
          </a:prstGeom>
          <a:noFill/>
          <a:ln cap="flat" cmpd="sng" w="228600">
            <a:solidFill>
              <a:srgbClr val="FF6600"/>
            </a:solidFill>
            <a:prstDash val="solid"/>
            <a:round/>
            <a:headEnd len="sm" w="sm" type="none"/>
            <a:tailEnd len="sm" w="sm" type="none"/>
          </a:ln>
        </p:spPr>
      </p:cxnSp>
      <p:sp>
        <p:nvSpPr>
          <p:cNvPr id="234" name="Google Shape;234;p70"/>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5" name="Google Shape;235;p70"/>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236" name="Google Shape;236;p70"/>
          <p:cNvSpPr/>
          <p:nvPr/>
        </p:nvSpPr>
        <p:spPr>
          <a:xfrm rot="7091654">
            <a:off x="7219907" y="4914769"/>
            <a:ext cx="1453450" cy="161118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7" name="Google Shape;237;p70"/>
          <p:cNvPicPr preferRelativeResize="0"/>
          <p:nvPr/>
        </p:nvPicPr>
        <p:blipFill rotWithShape="1">
          <a:blip r:embed="rId5">
            <a:alphaModFix/>
          </a:blip>
          <a:srcRect b="-8405" l="-12003" r="-6845" t="-8423"/>
          <a:stretch/>
        </p:blipFill>
        <p:spPr>
          <a:xfrm>
            <a:off x="7477769" y="5181352"/>
            <a:ext cx="937715" cy="4371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1">
  <p:cSld name="TITLE_3_1_1_1">
    <p:spTree>
      <p:nvGrpSpPr>
        <p:cNvPr id="238" name="Shape 238"/>
        <p:cNvGrpSpPr/>
        <p:nvPr/>
      </p:nvGrpSpPr>
      <p:grpSpPr>
        <a:xfrm>
          <a:off x="0" y="0"/>
          <a:ext cx="0" cy="0"/>
          <a:chOff x="0" y="0"/>
          <a:chExt cx="0" cy="0"/>
        </a:xfrm>
      </p:grpSpPr>
      <p:sp>
        <p:nvSpPr>
          <p:cNvPr id="239" name="Google Shape;239;p71"/>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40" name="Google Shape;240;p71"/>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41" name="Google Shape;241;p71"/>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242" name="Google Shape;242;p71"/>
          <p:cNvPicPr preferRelativeResize="0"/>
          <p:nvPr/>
        </p:nvPicPr>
        <p:blipFill rotWithShape="1">
          <a:blip r:embed="rId2">
            <a:alphaModFix/>
          </a:blip>
          <a:srcRect b="678" l="0" r="0" t="669"/>
          <a:stretch/>
        </p:blipFill>
        <p:spPr>
          <a:xfrm>
            <a:off x="6547867" y="159555"/>
            <a:ext cx="2402526" cy="1101947"/>
          </a:xfrm>
          <a:prstGeom prst="rect">
            <a:avLst/>
          </a:prstGeom>
          <a:noFill/>
          <a:ln>
            <a:noFill/>
          </a:ln>
        </p:spPr>
      </p:pic>
      <p:pic>
        <p:nvPicPr>
          <p:cNvPr id="243" name="Google Shape;243;p71"/>
          <p:cNvPicPr preferRelativeResize="0"/>
          <p:nvPr/>
        </p:nvPicPr>
        <p:blipFill rotWithShape="1">
          <a:blip r:embed="rId3">
            <a:alphaModFix/>
          </a:blip>
          <a:srcRect b="4420" l="0" r="30526" t="822"/>
          <a:stretch/>
        </p:blipFill>
        <p:spPr>
          <a:xfrm>
            <a:off x="-2875" y="0"/>
            <a:ext cx="5671947" cy="1185300"/>
          </a:xfrm>
          <a:prstGeom prst="rect">
            <a:avLst/>
          </a:prstGeom>
          <a:noFill/>
          <a:ln>
            <a:noFill/>
          </a:ln>
        </p:spPr>
      </p:pic>
      <p:cxnSp>
        <p:nvCxnSpPr>
          <p:cNvPr id="244" name="Google Shape;244;p71"/>
          <p:cNvCxnSpPr/>
          <p:nvPr/>
        </p:nvCxnSpPr>
        <p:spPr>
          <a:xfrm>
            <a:off x="14452" y="1075745"/>
            <a:ext cx="3113100" cy="0"/>
          </a:xfrm>
          <a:prstGeom prst="straightConnector1">
            <a:avLst/>
          </a:prstGeom>
          <a:noFill/>
          <a:ln cap="flat" cmpd="sng" w="228600">
            <a:solidFill>
              <a:srgbClr val="FF6600"/>
            </a:solidFill>
            <a:prstDash val="solid"/>
            <a:round/>
            <a:headEnd len="sm" w="sm" type="none"/>
            <a:tailEnd len="sm" w="sm" type="none"/>
          </a:ln>
        </p:spPr>
      </p:cxnSp>
      <p:sp>
        <p:nvSpPr>
          <p:cNvPr id="245" name="Google Shape;245;p71"/>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1"/>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47" name="Google Shape;247;p71"/>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248" name="Google Shape;248;p71"/>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49" name="Google Shape;249;p71"/>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FFFFFF"/>
                </a:solidFill>
                <a:latin typeface="Arial"/>
                <a:ea typeface="Arial"/>
                <a:cs typeface="Arial"/>
                <a:sym typeface="Arial"/>
              </a:rPr>
              <a:t>‹#›</a:t>
            </a:fld>
            <a:endParaRPr b="0" i="0" sz="1100" u="none" cap="none" strike="noStrike">
              <a:solidFill>
                <a:srgbClr val="FFFFFF"/>
              </a:solidFill>
              <a:latin typeface="Arial"/>
              <a:ea typeface="Arial"/>
              <a:cs typeface="Arial"/>
              <a:sym typeface="Arial"/>
            </a:endParaRPr>
          </a:p>
        </p:txBody>
      </p:sp>
      <p:pic>
        <p:nvPicPr>
          <p:cNvPr id="250" name="Google Shape;250;p71"/>
          <p:cNvPicPr preferRelativeResize="0"/>
          <p:nvPr/>
        </p:nvPicPr>
        <p:blipFill rotWithShape="1">
          <a:blip r:embed="rId4">
            <a:alphaModFix/>
          </a:blip>
          <a:srcRect b="22983" l="75566" r="-2348" t="35770"/>
          <a:stretch/>
        </p:blipFill>
        <p:spPr>
          <a:xfrm>
            <a:off x="5843925" y="4966615"/>
            <a:ext cx="1304501" cy="657825"/>
          </a:xfrm>
          <a:prstGeom prst="rect">
            <a:avLst/>
          </a:prstGeom>
          <a:noFill/>
          <a:ln>
            <a:noFill/>
          </a:ln>
        </p:spPr>
      </p:pic>
      <p:pic>
        <p:nvPicPr>
          <p:cNvPr id="251" name="Google Shape;251;p71"/>
          <p:cNvPicPr preferRelativeResize="0"/>
          <p:nvPr/>
        </p:nvPicPr>
        <p:blipFill rotWithShape="1">
          <a:blip r:embed="rId5">
            <a:alphaModFix/>
          </a:blip>
          <a:srcRect b="0" l="72606" r="2525" t="61934"/>
          <a:stretch/>
        </p:blipFill>
        <p:spPr>
          <a:xfrm>
            <a:off x="7292676" y="4966615"/>
            <a:ext cx="1354899" cy="6578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1 1">
  <p:cSld name="TITLE_3_1_1_1_1">
    <p:spTree>
      <p:nvGrpSpPr>
        <p:cNvPr id="252" name="Shape 252"/>
        <p:cNvGrpSpPr/>
        <p:nvPr/>
      </p:nvGrpSpPr>
      <p:grpSpPr>
        <a:xfrm>
          <a:off x="0" y="0"/>
          <a:ext cx="0" cy="0"/>
          <a:chOff x="0" y="0"/>
          <a:chExt cx="0" cy="0"/>
        </a:xfrm>
      </p:grpSpPr>
      <p:sp>
        <p:nvSpPr>
          <p:cNvPr id="253" name="Google Shape;253;p72"/>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54" name="Google Shape;254;p72"/>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55" name="Google Shape;255;p72"/>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256" name="Google Shape;256;p72"/>
          <p:cNvPicPr preferRelativeResize="0"/>
          <p:nvPr/>
        </p:nvPicPr>
        <p:blipFill rotWithShape="1">
          <a:blip r:embed="rId2">
            <a:alphaModFix/>
          </a:blip>
          <a:srcRect b="678" l="0" r="0" t="669"/>
          <a:stretch/>
        </p:blipFill>
        <p:spPr>
          <a:xfrm>
            <a:off x="6547867" y="159555"/>
            <a:ext cx="2402526" cy="1101947"/>
          </a:xfrm>
          <a:prstGeom prst="rect">
            <a:avLst/>
          </a:prstGeom>
          <a:noFill/>
          <a:ln>
            <a:noFill/>
          </a:ln>
        </p:spPr>
      </p:pic>
      <p:pic>
        <p:nvPicPr>
          <p:cNvPr id="257" name="Google Shape;257;p72"/>
          <p:cNvPicPr preferRelativeResize="0"/>
          <p:nvPr/>
        </p:nvPicPr>
        <p:blipFill rotWithShape="1">
          <a:blip r:embed="rId3">
            <a:alphaModFix/>
          </a:blip>
          <a:srcRect b="4420" l="0" r="30526" t="822"/>
          <a:stretch/>
        </p:blipFill>
        <p:spPr>
          <a:xfrm>
            <a:off x="-2875" y="0"/>
            <a:ext cx="5671947" cy="1185300"/>
          </a:xfrm>
          <a:prstGeom prst="rect">
            <a:avLst/>
          </a:prstGeom>
          <a:noFill/>
          <a:ln>
            <a:noFill/>
          </a:ln>
        </p:spPr>
      </p:pic>
      <p:cxnSp>
        <p:nvCxnSpPr>
          <p:cNvPr id="258" name="Google Shape;258;p72"/>
          <p:cNvCxnSpPr/>
          <p:nvPr/>
        </p:nvCxnSpPr>
        <p:spPr>
          <a:xfrm>
            <a:off x="14452" y="1075745"/>
            <a:ext cx="3113100" cy="0"/>
          </a:xfrm>
          <a:prstGeom prst="straightConnector1">
            <a:avLst/>
          </a:prstGeom>
          <a:noFill/>
          <a:ln cap="flat" cmpd="sng" w="228600">
            <a:solidFill>
              <a:srgbClr val="FF6600"/>
            </a:solidFill>
            <a:prstDash val="solid"/>
            <a:round/>
            <a:headEnd len="sm" w="sm" type="none"/>
            <a:tailEnd len="sm" w="sm" type="none"/>
          </a:ln>
        </p:spPr>
      </p:cxnSp>
      <p:sp>
        <p:nvSpPr>
          <p:cNvPr id="259" name="Google Shape;259;p72"/>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CC33"/>
              </a:solidFill>
              <a:latin typeface="Arial"/>
              <a:ea typeface="Arial"/>
              <a:cs typeface="Arial"/>
              <a:sym typeface="Arial"/>
            </a:endParaRPr>
          </a:p>
        </p:txBody>
      </p:sp>
      <p:sp>
        <p:nvSpPr>
          <p:cNvPr id="260" name="Google Shape;260;p72"/>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1" name="Google Shape;261;p72"/>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262" name="Google Shape;262;p72"/>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3" name="Google Shape;263;p72"/>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264" name="Google Shape;264;p72"/>
          <p:cNvPicPr preferRelativeResize="0"/>
          <p:nvPr/>
        </p:nvPicPr>
        <p:blipFill rotWithShape="1">
          <a:blip r:embed="rId4">
            <a:alphaModFix/>
          </a:blip>
          <a:srcRect b="20674" l="74556" r="-6682" t="33111"/>
          <a:stretch/>
        </p:blipFill>
        <p:spPr>
          <a:xfrm>
            <a:off x="5917268" y="4923725"/>
            <a:ext cx="1578626" cy="743626"/>
          </a:xfrm>
          <a:prstGeom prst="rect">
            <a:avLst/>
          </a:prstGeom>
          <a:noFill/>
          <a:ln>
            <a:noFill/>
          </a:ln>
        </p:spPr>
      </p:pic>
      <p:pic>
        <p:nvPicPr>
          <p:cNvPr id="265" name="Google Shape;265;p72"/>
          <p:cNvPicPr preferRelativeResize="0"/>
          <p:nvPr/>
        </p:nvPicPr>
        <p:blipFill rotWithShape="1">
          <a:blip r:embed="rId5">
            <a:alphaModFix/>
          </a:blip>
          <a:srcRect b="26374" l="82652" r="-1874" t="34832"/>
          <a:stretch/>
        </p:blipFill>
        <p:spPr>
          <a:xfrm>
            <a:off x="7307250" y="4944315"/>
            <a:ext cx="1228373" cy="6443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_ colour background 1 1 1 1 1">
  <p:cSld name="TITLE_3_1_1_1_1_1">
    <p:spTree>
      <p:nvGrpSpPr>
        <p:cNvPr id="266" name="Shape 266"/>
        <p:cNvGrpSpPr/>
        <p:nvPr/>
      </p:nvGrpSpPr>
      <p:grpSpPr>
        <a:xfrm>
          <a:off x="0" y="0"/>
          <a:ext cx="0" cy="0"/>
          <a:chOff x="0" y="0"/>
          <a:chExt cx="0" cy="0"/>
        </a:xfrm>
      </p:grpSpPr>
      <p:sp>
        <p:nvSpPr>
          <p:cNvPr id="267" name="Google Shape;267;p73"/>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73"/>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69" name="Google Shape;269;p73"/>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70" name="Google Shape;270;p73"/>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1" name="Google Shape;271;p73"/>
          <p:cNvSpPr/>
          <p:nvPr/>
        </p:nvSpPr>
        <p:spPr>
          <a:xfrm>
            <a:off x="6354125" y="0"/>
            <a:ext cx="2790000" cy="8835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272" name="Google Shape;272;p73"/>
          <p:cNvPicPr preferRelativeResize="0"/>
          <p:nvPr/>
        </p:nvPicPr>
        <p:blipFill rotWithShape="1">
          <a:blip r:embed="rId2">
            <a:alphaModFix/>
          </a:blip>
          <a:srcRect b="678" l="0" r="0" t="669"/>
          <a:stretch/>
        </p:blipFill>
        <p:spPr>
          <a:xfrm>
            <a:off x="6547867" y="159555"/>
            <a:ext cx="2402526" cy="1101947"/>
          </a:xfrm>
          <a:prstGeom prst="rect">
            <a:avLst/>
          </a:prstGeom>
          <a:noFill/>
          <a:ln>
            <a:noFill/>
          </a:ln>
        </p:spPr>
      </p:pic>
      <p:pic>
        <p:nvPicPr>
          <p:cNvPr id="273" name="Google Shape;273;p73"/>
          <p:cNvPicPr preferRelativeResize="0"/>
          <p:nvPr/>
        </p:nvPicPr>
        <p:blipFill rotWithShape="1">
          <a:blip r:embed="rId3">
            <a:alphaModFix/>
          </a:blip>
          <a:srcRect b="4420" l="0" r="30526" t="822"/>
          <a:stretch/>
        </p:blipFill>
        <p:spPr>
          <a:xfrm>
            <a:off x="-2875" y="0"/>
            <a:ext cx="5671947" cy="1185300"/>
          </a:xfrm>
          <a:prstGeom prst="rect">
            <a:avLst/>
          </a:prstGeom>
          <a:noFill/>
          <a:ln>
            <a:noFill/>
          </a:ln>
        </p:spPr>
      </p:pic>
      <p:cxnSp>
        <p:nvCxnSpPr>
          <p:cNvPr id="274" name="Google Shape;274;p73"/>
          <p:cNvCxnSpPr/>
          <p:nvPr/>
        </p:nvCxnSpPr>
        <p:spPr>
          <a:xfrm>
            <a:off x="14452" y="1075745"/>
            <a:ext cx="3113100" cy="0"/>
          </a:xfrm>
          <a:prstGeom prst="straightConnector1">
            <a:avLst/>
          </a:prstGeom>
          <a:noFill/>
          <a:ln cap="flat" cmpd="sng" w="228600">
            <a:solidFill>
              <a:srgbClr val="FF6600"/>
            </a:solidFill>
            <a:prstDash val="solid"/>
            <a:round/>
            <a:headEnd len="sm" w="sm" type="none"/>
            <a:tailEnd len="sm" w="sm" type="none"/>
          </a:ln>
        </p:spPr>
      </p:cxnSp>
      <p:pic>
        <p:nvPicPr>
          <p:cNvPr id="275" name="Google Shape;275;p73"/>
          <p:cNvPicPr preferRelativeResize="0"/>
          <p:nvPr/>
        </p:nvPicPr>
        <p:blipFill rotWithShape="1">
          <a:blip r:embed="rId4">
            <a:alphaModFix/>
          </a:blip>
          <a:srcRect b="20674" l="74556" r="-6682" t="33111"/>
          <a:stretch/>
        </p:blipFill>
        <p:spPr>
          <a:xfrm>
            <a:off x="5917268" y="4923725"/>
            <a:ext cx="1578626" cy="743626"/>
          </a:xfrm>
          <a:prstGeom prst="rect">
            <a:avLst/>
          </a:prstGeom>
          <a:noFill/>
          <a:ln>
            <a:noFill/>
          </a:ln>
        </p:spPr>
      </p:pic>
      <p:pic>
        <p:nvPicPr>
          <p:cNvPr id="276" name="Google Shape;276;p73"/>
          <p:cNvPicPr preferRelativeResize="0"/>
          <p:nvPr/>
        </p:nvPicPr>
        <p:blipFill rotWithShape="1">
          <a:blip r:embed="rId5">
            <a:alphaModFix/>
          </a:blip>
          <a:srcRect b="26374" l="82652" r="-1874" t="34832"/>
          <a:stretch/>
        </p:blipFill>
        <p:spPr>
          <a:xfrm>
            <a:off x="7307250" y="4944315"/>
            <a:ext cx="1228373" cy="6443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ITLE_2">
    <p:spTree>
      <p:nvGrpSpPr>
        <p:cNvPr id="277" name="Shape 277"/>
        <p:cNvGrpSpPr/>
        <p:nvPr/>
      </p:nvGrpSpPr>
      <p:grpSpPr>
        <a:xfrm>
          <a:off x="0" y="0"/>
          <a:ext cx="0" cy="0"/>
          <a:chOff x="0" y="0"/>
          <a:chExt cx="0" cy="0"/>
        </a:xfrm>
      </p:grpSpPr>
      <p:sp>
        <p:nvSpPr>
          <p:cNvPr id="278" name="Google Shape;278;p74"/>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74"/>
          <p:cNvSpPr txBox="1"/>
          <p:nvPr>
            <p:ph type="title"/>
          </p:nvPr>
        </p:nvSpPr>
        <p:spPr>
          <a:xfrm>
            <a:off x="365453" y="1254794"/>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280" name="Google Shape;280;p74"/>
          <p:cNvSpPr txBox="1"/>
          <p:nvPr>
            <p:ph idx="2" type="title"/>
          </p:nvPr>
        </p:nvSpPr>
        <p:spPr>
          <a:xfrm>
            <a:off x="4820088" y="1254794"/>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281" name="Google Shape;281;p74"/>
          <p:cNvSpPr txBox="1"/>
          <p:nvPr>
            <p:ph idx="1" type="subTitle"/>
          </p:nvPr>
        </p:nvSpPr>
        <p:spPr>
          <a:xfrm>
            <a:off x="417217" y="1731101"/>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82" name="Google Shape;282;p74"/>
          <p:cNvSpPr txBox="1"/>
          <p:nvPr>
            <p:ph idx="3" type="subTitle"/>
          </p:nvPr>
        </p:nvSpPr>
        <p:spPr>
          <a:xfrm>
            <a:off x="4871851" y="1731101"/>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pic>
        <p:nvPicPr>
          <p:cNvPr id="283" name="Google Shape;283;p74"/>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284" name="Google Shape;284;p74"/>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285" name="Google Shape;285;p74"/>
          <p:cNvPicPr preferRelativeResize="0"/>
          <p:nvPr/>
        </p:nvPicPr>
        <p:blipFill rotWithShape="1">
          <a:blip r:embed="rId3">
            <a:alphaModFix/>
          </a:blip>
          <a:srcRect b="-6816" l="-10429" r="-10424" t="-6815"/>
          <a:stretch/>
        </p:blipFill>
        <p:spPr>
          <a:xfrm>
            <a:off x="5796755" y="-9928"/>
            <a:ext cx="3395898" cy="1012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TITLE_2_1">
    <p:spTree>
      <p:nvGrpSpPr>
        <p:cNvPr id="286" name="Shape 286"/>
        <p:cNvGrpSpPr/>
        <p:nvPr/>
      </p:nvGrpSpPr>
      <p:grpSpPr>
        <a:xfrm>
          <a:off x="0" y="0"/>
          <a:ext cx="0" cy="0"/>
          <a:chOff x="0" y="0"/>
          <a:chExt cx="0" cy="0"/>
        </a:xfrm>
      </p:grpSpPr>
      <p:sp>
        <p:nvSpPr>
          <p:cNvPr id="287" name="Google Shape;287;p75"/>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8" name="Google Shape;288;p75"/>
          <p:cNvSpPr/>
          <p:nvPr/>
        </p:nvSpPr>
        <p:spPr>
          <a:xfrm rot="7108812">
            <a:off x="7219987" y="4904814"/>
            <a:ext cx="1453272" cy="1611144"/>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9" name="Google Shape;289;p75"/>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290" name="Google Shape;290;p75"/>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291" name="Google Shape;291;p75"/>
          <p:cNvPicPr preferRelativeResize="0"/>
          <p:nvPr/>
        </p:nvPicPr>
        <p:blipFill rotWithShape="1">
          <a:blip r:embed="rId3">
            <a:alphaModFix/>
          </a:blip>
          <a:srcRect b="-10" l="-4896" r="-4885" t="10"/>
          <a:stretch/>
        </p:blipFill>
        <p:spPr>
          <a:xfrm>
            <a:off x="5966938" y="39725"/>
            <a:ext cx="3109849" cy="927493"/>
          </a:xfrm>
          <a:prstGeom prst="rect">
            <a:avLst/>
          </a:prstGeom>
          <a:noFill/>
          <a:ln>
            <a:noFill/>
          </a:ln>
        </p:spPr>
      </p:pic>
      <p:sp>
        <p:nvSpPr>
          <p:cNvPr id="292" name="Google Shape;292;p75"/>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293" name="Google Shape;293;p75"/>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294" name="Google Shape;294;p75"/>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95" name="Google Shape;295;p75"/>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pic>
        <p:nvPicPr>
          <p:cNvPr id="296" name="Google Shape;296;p75"/>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p:cSld name="TITLE_2_1_1">
    <p:spTree>
      <p:nvGrpSpPr>
        <p:cNvPr id="297" name="Shape 297"/>
        <p:cNvGrpSpPr/>
        <p:nvPr/>
      </p:nvGrpSpPr>
      <p:grpSpPr>
        <a:xfrm>
          <a:off x="0" y="0"/>
          <a:ext cx="0" cy="0"/>
          <a:chOff x="0" y="0"/>
          <a:chExt cx="0" cy="0"/>
        </a:xfrm>
      </p:grpSpPr>
      <p:pic>
        <p:nvPicPr>
          <p:cNvPr id="298" name="Google Shape;298;p76"/>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299" name="Google Shape;299;p76"/>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300" name="Google Shape;300;p76"/>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301" name="Google Shape;301;p76"/>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2" name="Google Shape;302;p76"/>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03" name="Google Shape;303;p76"/>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04" name="Google Shape;304;p76"/>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05" name="Google Shape;305;p76"/>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06" name="Google Shape;306;p76"/>
          <p:cNvSpPr/>
          <p:nvPr/>
        </p:nvSpPr>
        <p:spPr>
          <a:xfrm rot="7072369">
            <a:off x="5597862" y="4566253"/>
            <a:ext cx="2045730" cy="2268122"/>
          </a:xfrm>
          <a:prstGeom prst="chord">
            <a:avLst>
              <a:gd fmla="val 3961983" name="adj1"/>
              <a:gd fmla="val 14885895" name="adj2"/>
            </a:avLst>
          </a:prstGeom>
          <a:solidFill>
            <a:srgbClr val="000000"/>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p76"/>
          <p:cNvPicPr preferRelativeResize="0"/>
          <p:nvPr/>
        </p:nvPicPr>
        <p:blipFill rotWithShape="1">
          <a:blip r:embed="rId4">
            <a:alphaModFix/>
          </a:blip>
          <a:srcRect b="0" l="75563" r="-2992" t="0"/>
          <a:stretch/>
        </p:blipFill>
        <p:spPr>
          <a:xfrm>
            <a:off x="5956275" y="4457825"/>
            <a:ext cx="1272301" cy="1518900"/>
          </a:xfrm>
          <a:prstGeom prst="rect">
            <a:avLst/>
          </a:prstGeom>
          <a:noFill/>
          <a:ln>
            <a:noFill/>
          </a:ln>
        </p:spPr>
      </p:pic>
      <p:sp>
        <p:nvSpPr>
          <p:cNvPr id="308" name="Google Shape;308;p76"/>
          <p:cNvSpPr/>
          <p:nvPr/>
        </p:nvSpPr>
        <p:spPr>
          <a:xfrm rot="7091654">
            <a:off x="7219907" y="4914769"/>
            <a:ext cx="1453450" cy="161118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9" name="Google Shape;309;p76"/>
          <p:cNvPicPr preferRelativeResize="0"/>
          <p:nvPr/>
        </p:nvPicPr>
        <p:blipFill rotWithShape="1">
          <a:blip r:embed="rId5">
            <a:alphaModFix/>
          </a:blip>
          <a:srcRect b="-8405" l="-12003" r="-6845" t="-8423"/>
          <a:stretch/>
        </p:blipFill>
        <p:spPr>
          <a:xfrm>
            <a:off x="7477769" y="5181352"/>
            <a:ext cx="937715" cy="437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1">
  <p:cSld name="TITLE_2_1_1_1">
    <p:spTree>
      <p:nvGrpSpPr>
        <p:cNvPr id="310" name="Shape 310"/>
        <p:cNvGrpSpPr/>
        <p:nvPr/>
      </p:nvGrpSpPr>
      <p:grpSpPr>
        <a:xfrm>
          <a:off x="0" y="0"/>
          <a:ext cx="0" cy="0"/>
          <a:chOff x="0" y="0"/>
          <a:chExt cx="0" cy="0"/>
        </a:xfrm>
      </p:grpSpPr>
      <p:pic>
        <p:nvPicPr>
          <p:cNvPr id="311" name="Google Shape;311;p77"/>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312" name="Google Shape;312;p77"/>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313" name="Google Shape;313;p77"/>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314" name="Google Shape;314;p77"/>
          <p:cNvSpPr txBox="1"/>
          <p:nvPr>
            <p:ph type="title"/>
          </p:nvPr>
        </p:nvSpPr>
        <p:spPr>
          <a:xfrm>
            <a:off x="365450" y="1261500"/>
            <a:ext cx="3798300" cy="3990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15" name="Google Shape;315;p77"/>
          <p:cNvSpPr txBox="1"/>
          <p:nvPr>
            <p:ph idx="2" type="title"/>
          </p:nvPr>
        </p:nvSpPr>
        <p:spPr>
          <a:xfrm>
            <a:off x="4820093" y="1261500"/>
            <a:ext cx="3798300" cy="3990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16" name="Google Shape;316;p77"/>
          <p:cNvSpPr txBox="1"/>
          <p:nvPr>
            <p:ph idx="1" type="subTitle"/>
          </p:nvPr>
        </p:nvSpPr>
        <p:spPr>
          <a:xfrm>
            <a:off x="417214" y="1696312"/>
            <a:ext cx="3694800" cy="2925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17" name="Google Shape;317;p77"/>
          <p:cNvSpPr txBox="1"/>
          <p:nvPr>
            <p:ph idx="3" type="subTitle"/>
          </p:nvPr>
        </p:nvSpPr>
        <p:spPr>
          <a:xfrm>
            <a:off x="4871856" y="1696312"/>
            <a:ext cx="3694800" cy="2925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18" name="Google Shape;318;p77"/>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77"/>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20" name="Google Shape;320;p77"/>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321" name="Google Shape;321;p77"/>
          <p:cNvSpPr txBox="1"/>
          <p:nvPr>
            <p:ph idx="4"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22" name="Google Shape;322;p77"/>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FFFFFF"/>
                </a:solidFill>
                <a:latin typeface="Arial"/>
                <a:ea typeface="Arial"/>
                <a:cs typeface="Arial"/>
                <a:sym typeface="Arial"/>
              </a:rPr>
              <a:t>‹#›</a:t>
            </a:fld>
            <a:endParaRPr b="0" i="0" sz="1100" u="none" cap="none" strike="noStrike">
              <a:solidFill>
                <a:srgbClr val="FFFFFF"/>
              </a:solidFill>
              <a:latin typeface="Arial"/>
              <a:ea typeface="Arial"/>
              <a:cs typeface="Arial"/>
              <a:sym typeface="Arial"/>
            </a:endParaRPr>
          </a:p>
        </p:txBody>
      </p:sp>
      <p:pic>
        <p:nvPicPr>
          <p:cNvPr id="323" name="Google Shape;323;p77"/>
          <p:cNvPicPr preferRelativeResize="0"/>
          <p:nvPr/>
        </p:nvPicPr>
        <p:blipFill rotWithShape="1">
          <a:blip r:embed="rId4">
            <a:alphaModFix/>
          </a:blip>
          <a:srcRect b="22983" l="75566" r="-2348" t="35770"/>
          <a:stretch/>
        </p:blipFill>
        <p:spPr>
          <a:xfrm>
            <a:off x="5843925" y="4966615"/>
            <a:ext cx="1304501" cy="657825"/>
          </a:xfrm>
          <a:prstGeom prst="rect">
            <a:avLst/>
          </a:prstGeom>
          <a:noFill/>
          <a:ln>
            <a:noFill/>
          </a:ln>
        </p:spPr>
      </p:pic>
      <p:pic>
        <p:nvPicPr>
          <p:cNvPr id="324" name="Google Shape;324;p77"/>
          <p:cNvPicPr preferRelativeResize="0"/>
          <p:nvPr/>
        </p:nvPicPr>
        <p:blipFill rotWithShape="1">
          <a:blip r:embed="rId5">
            <a:alphaModFix/>
          </a:blip>
          <a:srcRect b="0" l="72606" r="2525" t="61934"/>
          <a:stretch/>
        </p:blipFill>
        <p:spPr>
          <a:xfrm>
            <a:off x="7292676" y="4966615"/>
            <a:ext cx="1354899" cy="6578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
    <p:spTree>
      <p:nvGrpSpPr>
        <p:cNvPr id="325" name="Shape 325"/>
        <p:cNvGrpSpPr/>
        <p:nvPr/>
      </p:nvGrpSpPr>
      <p:grpSpPr>
        <a:xfrm>
          <a:off x="0" y="0"/>
          <a:ext cx="0" cy="0"/>
          <a:chOff x="0" y="0"/>
          <a:chExt cx="0" cy="0"/>
        </a:xfrm>
      </p:grpSpPr>
      <p:pic>
        <p:nvPicPr>
          <p:cNvPr id="326" name="Google Shape;326;p49"/>
          <p:cNvPicPr preferRelativeResize="0"/>
          <p:nvPr/>
        </p:nvPicPr>
        <p:blipFill rotWithShape="1">
          <a:blip r:embed="rId2">
            <a:alphaModFix/>
          </a:blip>
          <a:srcRect b="23017" l="0" r="0" t="0"/>
          <a:stretch/>
        </p:blipFill>
        <p:spPr>
          <a:xfrm>
            <a:off x="11" y="0"/>
            <a:ext cx="9143997" cy="4295267"/>
          </a:xfrm>
          <a:prstGeom prst="rect">
            <a:avLst/>
          </a:prstGeom>
          <a:noFill/>
          <a:ln>
            <a:noFill/>
          </a:ln>
        </p:spPr>
      </p:pic>
      <p:pic>
        <p:nvPicPr>
          <p:cNvPr id="327" name="Google Shape;327;p49"/>
          <p:cNvPicPr preferRelativeResize="0"/>
          <p:nvPr/>
        </p:nvPicPr>
        <p:blipFill rotWithShape="1">
          <a:blip r:embed="rId2">
            <a:alphaModFix/>
          </a:blip>
          <a:srcRect b="23017" l="0" r="0" t="0"/>
          <a:stretch/>
        </p:blipFill>
        <p:spPr>
          <a:xfrm>
            <a:off x="0" y="0"/>
            <a:ext cx="9143997" cy="4295267"/>
          </a:xfrm>
          <a:prstGeom prst="rect">
            <a:avLst/>
          </a:prstGeom>
          <a:noFill/>
          <a:ln>
            <a:noFill/>
          </a:ln>
        </p:spPr>
      </p:pic>
      <p:sp>
        <p:nvSpPr>
          <p:cNvPr id="328" name="Google Shape;328;p49"/>
          <p:cNvSpPr/>
          <p:nvPr/>
        </p:nvSpPr>
        <p:spPr>
          <a:xfrm>
            <a:off x="-48917" y="4295265"/>
            <a:ext cx="9204300" cy="641700"/>
          </a:xfrm>
          <a:prstGeom prst="rect">
            <a:avLst/>
          </a:prstGeom>
          <a:solidFill>
            <a:srgbClr val="9900CC"/>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9900CC"/>
              </a:solidFill>
              <a:latin typeface="Arial"/>
              <a:ea typeface="Arial"/>
              <a:cs typeface="Arial"/>
              <a:sym typeface="Arial"/>
            </a:endParaRPr>
          </a:p>
        </p:txBody>
      </p:sp>
      <p:pic>
        <p:nvPicPr>
          <p:cNvPr id="329" name="Google Shape;329;p49"/>
          <p:cNvPicPr preferRelativeResize="0"/>
          <p:nvPr/>
        </p:nvPicPr>
        <p:blipFill rotWithShape="1">
          <a:blip r:embed="rId3">
            <a:alphaModFix/>
          </a:blip>
          <a:srcRect b="-3198" l="-5298" r="-5306" t="-3212"/>
          <a:stretch/>
        </p:blipFill>
        <p:spPr>
          <a:xfrm>
            <a:off x="685050" y="1161600"/>
            <a:ext cx="7456202" cy="2349324"/>
          </a:xfrm>
          <a:prstGeom prst="rect">
            <a:avLst/>
          </a:prstGeom>
          <a:noFill/>
          <a:ln>
            <a:noFill/>
          </a:ln>
        </p:spPr>
      </p:pic>
      <p:sp>
        <p:nvSpPr>
          <p:cNvPr id="330" name="Google Shape;330;p49"/>
          <p:cNvSpPr txBox="1"/>
          <p:nvPr>
            <p:ph type="title"/>
          </p:nvPr>
        </p:nvSpPr>
        <p:spPr>
          <a:xfrm>
            <a:off x="1602039" y="4397545"/>
            <a:ext cx="5940000" cy="437100"/>
          </a:xfrm>
          <a:prstGeom prst="rect">
            <a:avLst/>
          </a:prstGeom>
          <a:noFill/>
          <a:ln>
            <a:noFill/>
          </a:ln>
        </p:spPr>
        <p:txBody>
          <a:bodyPr anchorCtr="0" anchor="t" bIns="76425" lIns="76425" spcFirstLastPara="1" rIns="76425" wrap="square" tIns="76425">
            <a:noAutofit/>
          </a:bodyPr>
          <a:lstStyle>
            <a:lvl1pPr lvl="0" marR="0" rtl="0" algn="ctr">
              <a:lnSpc>
                <a:spcPct val="100000"/>
              </a:lnSpc>
              <a:spcBef>
                <a:spcPts val="0"/>
              </a:spcBef>
              <a:spcAft>
                <a:spcPts val="0"/>
              </a:spcAft>
              <a:buClr>
                <a:srgbClr val="000000"/>
              </a:buClr>
              <a:buSzPts val="1700"/>
              <a:buFont typeface="Arial"/>
              <a:buNone/>
              <a:defRPr b="0" i="0" sz="1700" u="none" cap="none" strike="noStrike">
                <a:solidFill>
                  <a:srgbClr val="FFFFFF"/>
                </a:solidFill>
                <a:latin typeface="Open Sans ExtraBold"/>
                <a:ea typeface="Open Sans ExtraBold"/>
                <a:cs typeface="Open Sans ExtraBold"/>
                <a:sym typeface="Open Sans ExtraBold"/>
              </a:defRPr>
            </a:lvl1pPr>
            <a:lvl2pPr lvl="1"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p:txBody>
      </p:sp>
      <p:sp>
        <p:nvSpPr>
          <p:cNvPr id="331" name="Google Shape;331;p49"/>
          <p:cNvSpPr/>
          <p:nvPr/>
        </p:nvSpPr>
        <p:spPr>
          <a:xfrm>
            <a:off x="-48917" y="4915543"/>
            <a:ext cx="9204300" cy="799500"/>
          </a:xfrm>
          <a:prstGeom prst="rect">
            <a:avLst/>
          </a:prstGeom>
          <a:solidFill>
            <a:schemeClr val="lt1"/>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p49"/>
          <p:cNvPicPr preferRelativeResize="0"/>
          <p:nvPr/>
        </p:nvPicPr>
        <p:blipFill rotWithShape="1">
          <a:blip r:embed="rId4">
            <a:alphaModFix/>
          </a:blip>
          <a:srcRect b="-8405" l="-12003" r="-6845" t="-8423"/>
          <a:stretch/>
        </p:blipFill>
        <p:spPr>
          <a:xfrm>
            <a:off x="3848947" y="4990950"/>
            <a:ext cx="1376604" cy="641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spTree>
      <p:nvGrpSpPr>
        <p:cNvPr id="22" name="Shape 22"/>
        <p:cNvGrpSpPr/>
        <p:nvPr/>
      </p:nvGrpSpPr>
      <p:grpSpPr>
        <a:xfrm>
          <a:off x="0" y="0"/>
          <a:ext cx="0" cy="0"/>
          <a:chOff x="0" y="0"/>
          <a:chExt cx="0" cy="0"/>
        </a:xfrm>
      </p:grpSpPr>
      <p:sp>
        <p:nvSpPr>
          <p:cNvPr id="23" name="Google Shape;23;p52"/>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52"/>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52"/>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26" name="Google Shape;26;p52"/>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52"/>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FFFFFF"/>
                </a:solidFill>
                <a:latin typeface="Arial"/>
                <a:ea typeface="Arial"/>
                <a:cs typeface="Arial"/>
                <a:sym typeface="Arial"/>
              </a:rPr>
              <a:t>‹#›</a:t>
            </a:fld>
            <a:endParaRPr b="0" i="0" sz="1100" u="none" cap="none" strike="noStrike">
              <a:solidFill>
                <a:srgbClr val="FFFFFF"/>
              </a:solidFill>
              <a:latin typeface="Arial"/>
              <a:ea typeface="Arial"/>
              <a:cs typeface="Arial"/>
              <a:sym typeface="Arial"/>
            </a:endParaRPr>
          </a:p>
        </p:txBody>
      </p:sp>
      <p:pic>
        <p:nvPicPr>
          <p:cNvPr id="28" name="Google Shape;28;p52"/>
          <p:cNvPicPr preferRelativeResize="0"/>
          <p:nvPr/>
        </p:nvPicPr>
        <p:blipFill rotWithShape="1">
          <a:blip r:embed="rId2">
            <a:alphaModFix/>
          </a:blip>
          <a:srcRect b="22983" l="75566" r="-2348" t="35770"/>
          <a:stretch/>
        </p:blipFill>
        <p:spPr>
          <a:xfrm>
            <a:off x="5843925" y="4966615"/>
            <a:ext cx="1304501" cy="657825"/>
          </a:xfrm>
          <a:prstGeom prst="rect">
            <a:avLst/>
          </a:prstGeom>
          <a:noFill/>
          <a:ln>
            <a:noFill/>
          </a:ln>
        </p:spPr>
      </p:pic>
      <p:pic>
        <p:nvPicPr>
          <p:cNvPr id="29" name="Google Shape;29;p52"/>
          <p:cNvPicPr preferRelativeResize="0"/>
          <p:nvPr/>
        </p:nvPicPr>
        <p:blipFill rotWithShape="1">
          <a:blip r:embed="rId3">
            <a:alphaModFix/>
          </a:blip>
          <a:srcRect b="0" l="72606" r="2525" t="61934"/>
          <a:stretch/>
        </p:blipFill>
        <p:spPr>
          <a:xfrm>
            <a:off x="7292676" y="4966615"/>
            <a:ext cx="1354899" cy="657825"/>
          </a:xfrm>
          <a:prstGeom prst="rect">
            <a:avLst/>
          </a:prstGeom>
          <a:noFill/>
          <a:ln>
            <a:noFill/>
          </a:ln>
        </p:spPr>
      </p:pic>
      <p:pic>
        <p:nvPicPr>
          <p:cNvPr id="30" name="Google Shape;30;p52"/>
          <p:cNvPicPr preferRelativeResize="0"/>
          <p:nvPr/>
        </p:nvPicPr>
        <p:blipFill rotWithShape="1">
          <a:blip r:embed="rId4">
            <a:alphaModFix/>
          </a:blip>
          <a:srcRect b="4420" l="0" r="0" t="822"/>
          <a:stretch/>
        </p:blipFill>
        <p:spPr>
          <a:xfrm>
            <a:off x="-2875" y="-9925"/>
            <a:ext cx="8640525" cy="1380026"/>
          </a:xfrm>
          <a:prstGeom prst="rect">
            <a:avLst/>
          </a:prstGeom>
          <a:noFill/>
          <a:ln>
            <a:noFill/>
          </a:ln>
        </p:spPr>
      </p:pic>
      <p:sp>
        <p:nvSpPr>
          <p:cNvPr id="31" name="Google Shape;31;p52"/>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32" name="Google Shape;32;p52"/>
          <p:cNvPicPr preferRelativeResize="0"/>
          <p:nvPr/>
        </p:nvPicPr>
        <p:blipFill rotWithShape="1">
          <a:blip r:embed="rId5">
            <a:alphaModFix/>
          </a:blip>
          <a:srcRect b="13811" l="0" r="34976" t="13803"/>
          <a:stretch/>
        </p:blipFill>
        <p:spPr>
          <a:xfrm>
            <a:off x="6409975" y="23100"/>
            <a:ext cx="2251386" cy="103260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1 1">
  <p:cSld name="TITLE_2_1_1_1_1">
    <p:spTree>
      <p:nvGrpSpPr>
        <p:cNvPr id="333" name="Shape 333"/>
        <p:cNvGrpSpPr/>
        <p:nvPr/>
      </p:nvGrpSpPr>
      <p:grpSpPr>
        <a:xfrm>
          <a:off x="0" y="0"/>
          <a:ext cx="0" cy="0"/>
          <a:chOff x="0" y="0"/>
          <a:chExt cx="0" cy="0"/>
        </a:xfrm>
      </p:grpSpPr>
      <p:pic>
        <p:nvPicPr>
          <p:cNvPr id="334" name="Google Shape;334;p78"/>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335" name="Google Shape;335;p78"/>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336" name="Google Shape;336;p78"/>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337" name="Google Shape;337;p78"/>
          <p:cNvSpPr txBox="1"/>
          <p:nvPr>
            <p:ph type="title"/>
          </p:nvPr>
        </p:nvSpPr>
        <p:spPr>
          <a:xfrm>
            <a:off x="36545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38" name="Google Shape;338;p78"/>
          <p:cNvSpPr txBox="1"/>
          <p:nvPr>
            <p:ph idx="2" type="title"/>
          </p:nvPr>
        </p:nvSpPr>
        <p:spPr>
          <a:xfrm>
            <a:off x="4820088"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39" name="Google Shape;339;p78"/>
          <p:cNvSpPr txBox="1"/>
          <p:nvPr>
            <p:ph idx="1" type="subTitle"/>
          </p:nvPr>
        </p:nvSpPr>
        <p:spPr>
          <a:xfrm>
            <a:off x="41721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40" name="Google Shape;340;p78"/>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41" name="Google Shape;341;p78"/>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CC33"/>
              </a:solidFill>
              <a:latin typeface="Arial"/>
              <a:ea typeface="Arial"/>
              <a:cs typeface="Arial"/>
              <a:sym typeface="Arial"/>
            </a:endParaRPr>
          </a:p>
        </p:txBody>
      </p:sp>
      <p:sp>
        <p:nvSpPr>
          <p:cNvPr id="342" name="Google Shape;342;p78"/>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3" name="Google Shape;343;p78"/>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344" name="Google Shape;344;p78"/>
          <p:cNvSpPr txBox="1"/>
          <p:nvPr>
            <p:ph idx="4"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5" name="Google Shape;345;p78"/>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346" name="Google Shape;346;p78"/>
          <p:cNvPicPr preferRelativeResize="0"/>
          <p:nvPr/>
        </p:nvPicPr>
        <p:blipFill rotWithShape="1">
          <a:blip r:embed="rId4">
            <a:alphaModFix/>
          </a:blip>
          <a:srcRect b="20674" l="74556" r="-6682" t="33111"/>
          <a:stretch/>
        </p:blipFill>
        <p:spPr>
          <a:xfrm>
            <a:off x="5917268" y="4923725"/>
            <a:ext cx="1578626" cy="743626"/>
          </a:xfrm>
          <a:prstGeom prst="rect">
            <a:avLst/>
          </a:prstGeom>
          <a:noFill/>
          <a:ln>
            <a:noFill/>
          </a:ln>
        </p:spPr>
      </p:pic>
      <p:pic>
        <p:nvPicPr>
          <p:cNvPr id="347" name="Google Shape;347;p78"/>
          <p:cNvPicPr preferRelativeResize="0"/>
          <p:nvPr/>
        </p:nvPicPr>
        <p:blipFill rotWithShape="1">
          <a:blip r:embed="rId5">
            <a:alphaModFix/>
          </a:blip>
          <a:srcRect b="26374" l="82652" r="-1874" t="34832"/>
          <a:stretch/>
        </p:blipFill>
        <p:spPr>
          <a:xfrm>
            <a:off x="7307250" y="4944315"/>
            <a:ext cx="1228373" cy="6443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1 1 1 1">
  <p:cSld name="TITLE_2_1_1_1_1_1">
    <p:spTree>
      <p:nvGrpSpPr>
        <p:cNvPr id="348" name="Shape 348"/>
        <p:cNvGrpSpPr/>
        <p:nvPr/>
      </p:nvGrpSpPr>
      <p:grpSpPr>
        <a:xfrm>
          <a:off x="0" y="0"/>
          <a:ext cx="0" cy="0"/>
          <a:chOff x="0" y="0"/>
          <a:chExt cx="0" cy="0"/>
        </a:xfrm>
      </p:grpSpPr>
      <p:pic>
        <p:nvPicPr>
          <p:cNvPr id="349" name="Google Shape;349;p79"/>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350" name="Google Shape;350;p79"/>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351" name="Google Shape;351;p79"/>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352" name="Google Shape;352;p79"/>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53" name="Google Shape;353;p79"/>
          <p:cNvSpPr txBox="1"/>
          <p:nvPr>
            <p:ph type="title"/>
          </p:nvPr>
        </p:nvSpPr>
        <p:spPr>
          <a:xfrm>
            <a:off x="384703"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54" name="Google Shape;354;p79"/>
          <p:cNvSpPr txBox="1"/>
          <p:nvPr>
            <p:ph idx="2" type="title"/>
          </p:nvPr>
        </p:nvSpPr>
        <p:spPr>
          <a:xfrm>
            <a:off x="4839338" y="12614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FFCC33"/>
                </a:solidFill>
                <a:latin typeface="Arial"/>
                <a:ea typeface="Arial"/>
                <a:cs typeface="Arial"/>
                <a:sym typeface="Arial"/>
              </a:defRPr>
            </a:lvl9pPr>
          </a:lstStyle>
          <a:p/>
        </p:txBody>
      </p:sp>
      <p:sp>
        <p:nvSpPr>
          <p:cNvPr id="355" name="Google Shape;355;p79"/>
          <p:cNvSpPr txBox="1"/>
          <p:nvPr>
            <p:ph idx="1" type="subTitle"/>
          </p:nvPr>
        </p:nvSpPr>
        <p:spPr>
          <a:xfrm>
            <a:off x="436467"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56" name="Google Shape;356;p79"/>
          <p:cNvSpPr txBox="1"/>
          <p:nvPr>
            <p:ph idx="3" type="subTitle"/>
          </p:nvPr>
        </p:nvSpPr>
        <p:spPr>
          <a:xfrm>
            <a:off x="4871851" y="17378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pic>
        <p:nvPicPr>
          <p:cNvPr id="357" name="Google Shape;357;p79"/>
          <p:cNvPicPr preferRelativeResize="0"/>
          <p:nvPr/>
        </p:nvPicPr>
        <p:blipFill rotWithShape="1">
          <a:blip r:embed="rId4">
            <a:alphaModFix/>
          </a:blip>
          <a:srcRect b="20674" l="74556" r="-6682" t="33111"/>
          <a:stretch/>
        </p:blipFill>
        <p:spPr>
          <a:xfrm>
            <a:off x="5917268" y="4923725"/>
            <a:ext cx="1578626" cy="743626"/>
          </a:xfrm>
          <a:prstGeom prst="rect">
            <a:avLst/>
          </a:prstGeom>
          <a:noFill/>
          <a:ln>
            <a:noFill/>
          </a:ln>
        </p:spPr>
      </p:pic>
      <p:pic>
        <p:nvPicPr>
          <p:cNvPr id="358" name="Google Shape;358;p79"/>
          <p:cNvPicPr preferRelativeResize="0"/>
          <p:nvPr/>
        </p:nvPicPr>
        <p:blipFill rotWithShape="1">
          <a:blip r:embed="rId5">
            <a:alphaModFix/>
          </a:blip>
          <a:srcRect b="26374" l="82652" r="-1874" t="34832"/>
          <a:stretch/>
        </p:blipFill>
        <p:spPr>
          <a:xfrm>
            <a:off x="7307250" y="4944315"/>
            <a:ext cx="1228373" cy="6443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footer 1 1 2 1">
  <p:cSld name="TITLE_1_1_1_2_1">
    <p:spTree>
      <p:nvGrpSpPr>
        <p:cNvPr id="359" name="Shape 359"/>
        <p:cNvGrpSpPr/>
        <p:nvPr/>
      </p:nvGrpSpPr>
      <p:grpSpPr>
        <a:xfrm>
          <a:off x="0" y="0"/>
          <a:ext cx="0" cy="0"/>
          <a:chOff x="0" y="0"/>
          <a:chExt cx="0" cy="0"/>
        </a:xfrm>
      </p:grpSpPr>
      <p:pic>
        <p:nvPicPr>
          <p:cNvPr id="360" name="Google Shape;360;p80"/>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361" name="Google Shape;361;p80"/>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362" name="Google Shape;362;p80"/>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363" name="Google Shape;363;p80"/>
          <p:cNvSpPr txBox="1"/>
          <p:nvPr>
            <p:ph type="title"/>
          </p:nvPr>
        </p:nvSpPr>
        <p:spPr>
          <a:xfrm>
            <a:off x="365453" y="13376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64" name="Google Shape;364;p80"/>
          <p:cNvSpPr txBox="1"/>
          <p:nvPr>
            <p:ph idx="2" type="title"/>
          </p:nvPr>
        </p:nvSpPr>
        <p:spPr>
          <a:xfrm>
            <a:off x="4820088" y="13376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6600"/>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65" name="Google Shape;365;p80"/>
          <p:cNvSpPr txBox="1"/>
          <p:nvPr>
            <p:ph idx="1" type="subTitle"/>
          </p:nvPr>
        </p:nvSpPr>
        <p:spPr>
          <a:xfrm>
            <a:off x="417217" y="18140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66" name="Google Shape;366;p80"/>
          <p:cNvSpPr txBox="1"/>
          <p:nvPr>
            <p:ph idx="3" type="subTitle"/>
          </p:nvPr>
        </p:nvSpPr>
        <p:spPr>
          <a:xfrm>
            <a:off x="4871851" y="1814002"/>
            <a:ext cx="3694800" cy="31644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367" name="Google Shape;367;p80"/>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CC33"/>
              </a:solidFill>
              <a:latin typeface="Arial"/>
              <a:ea typeface="Arial"/>
              <a:cs typeface="Arial"/>
              <a:sym typeface="Arial"/>
            </a:endParaRPr>
          </a:p>
        </p:txBody>
      </p:sp>
      <p:sp>
        <p:nvSpPr>
          <p:cNvPr id="368" name="Google Shape;368;p80"/>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69" name="Google Shape;369;p80"/>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370" name="Google Shape;370;p80"/>
          <p:cNvSpPr txBox="1"/>
          <p:nvPr>
            <p:ph idx="4"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1" name="Google Shape;371;p80"/>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372" name="Google Shape;372;p80"/>
          <p:cNvPicPr preferRelativeResize="0"/>
          <p:nvPr/>
        </p:nvPicPr>
        <p:blipFill rotWithShape="1">
          <a:blip r:embed="rId4">
            <a:alphaModFix/>
          </a:blip>
          <a:srcRect b="20674" l="74556" r="-6682" t="33111"/>
          <a:stretch/>
        </p:blipFill>
        <p:spPr>
          <a:xfrm>
            <a:off x="5917268" y="4923725"/>
            <a:ext cx="1578626" cy="743626"/>
          </a:xfrm>
          <a:prstGeom prst="rect">
            <a:avLst/>
          </a:prstGeom>
          <a:noFill/>
          <a:ln>
            <a:noFill/>
          </a:ln>
        </p:spPr>
      </p:pic>
      <p:pic>
        <p:nvPicPr>
          <p:cNvPr id="373" name="Google Shape;373;p80"/>
          <p:cNvPicPr preferRelativeResize="0"/>
          <p:nvPr/>
        </p:nvPicPr>
        <p:blipFill rotWithShape="1">
          <a:blip r:embed="rId5">
            <a:alphaModFix/>
          </a:blip>
          <a:srcRect b="26374" l="82652" r="-1874" t="34832"/>
          <a:stretch/>
        </p:blipFill>
        <p:spPr>
          <a:xfrm>
            <a:off x="7307250" y="4944315"/>
            <a:ext cx="1228373" cy="64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BLANK_1_1_1_1">
    <p:spTree>
      <p:nvGrpSpPr>
        <p:cNvPr id="33" name="Shape 33"/>
        <p:cNvGrpSpPr/>
        <p:nvPr/>
      </p:nvGrpSpPr>
      <p:grpSpPr>
        <a:xfrm>
          <a:off x="0" y="0"/>
          <a:ext cx="0" cy="0"/>
          <a:chOff x="0" y="0"/>
          <a:chExt cx="0" cy="0"/>
        </a:xfrm>
      </p:grpSpPr>
      <p:sp>
        <p:nvSpPr>
          <p:cNvPr id="34" name="Google Shape;34;p53"/>
          <p:cNvSpPr/>
          <p:nvPr/>
        </p:nvSpPr>
        <p:spPr>
          <a:xfrm>
            <a:off x="0" y="4831500"/>
            <a:ext cx="9144000" cy="883500"/>
          </a:xfrm>
          <a:prstGeom prst="rect">
            <a:avLst/>
          </a:prstGeom>
          <a:solidFill>
            <a:srgbClr val="FFCC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CC33"/>
              </a:solidFill>
              <a:latin typeface="Arial"/>
              <a:ea typeface="Arial"/>
              <a:cs typeface="Arial"/>
              <a:sym typeface="Arial"/>
            </a:endParaRPr>
          </a:p>
        </p:txBody>
      </p:sp>
      <p:sp>
        <p:nvSpPr>
          <p:cNvPr id="35" name="Google Shape;35;p53"/>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3"/>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37" name="Google Shape;37;p53"/>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53"/>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39" name="Google Shape;39;p53"/>
          <p:cNvPicPr preferRelativeResize="0"/>
          <p:nvPr/>
        </p:nvPicPr>
        <p:blipFill rotWithShape="1">
          <a:blip r:embed="rId2">
            <a:alphaModFix/>
          </a:blip>
          <a:srcRect b="20674" l="74556" r="-6682" t="33111"/>
          <a:stretch/>
        </p:blipFill>
        <p:spPr>
          <a:xfrm>
            <a:off x="5917268" y="4923725"/>
            <a:ext cx="1578626" cy="743626"/>
          </a:xfrm>
          <a:prstGeom prst="rect">
            <a:avLst/>
          </a:prstGeom>
          <a:noFill/>
          <a:ln>
            <a:noFill/>
          </a:ln>
        </p:spPr>
      </p:pic>
      <p:pic>
        <p:nvPicPr>
          <p:cNvPr id="40" name="Google Shape;40;p53"/>
          <p:cNvPicPr preferRelativeResize="0"/>
          <p:nvPr/>
        </p:nvPicPr>
        <p:blipFill rotWithShape="1">
          <a:blip r:embed="rId3">
            <a:alphaModFix/>
          </a:blip>
          <a:srcRect b="26374" l="82652" r="-1874" t="34832"/>
          <a:stretch/>
        </p:blipFill>
        <p:spPr>
          <a:xfrm>
            <a:off x="7307250" y="4944315"/>
            <a:ext cx="1228373" cy="644350"/>
          </a:xfrm>
          <a:prstGeom prst="rect">
            <a:avLst/>
          </a:prstGeom>
          <a:noFill/>
          <a:ln>
            <a:noFill/>
          </a:ln>
        </p:spPr>
      </p:pic>
      <p:pic>
        <p:nvPicPr>
          <p:cNvPr id="41" name="Google Shape;41;p53"/>
          <p:cNvPicPr preferRelativeResize="0"/>
          <p:nvPr/>
        </p:nvPicPr>
        <p:blipFill rotWithShape="1">
          <a:blip r:embed="rId4">
            <a:alphaModFix/>
          </a:blip>
          <a:srcRect b="4420" l="0" r="0" t="822"/>
          <a:stretch/>
        </p:blipFill>
        <p:spPr>
          <a:xfrm>
            <a:off x="-2875" y="-9925"/>
            <a:ext cx="8640525" cy="1380026"/>
          </a:xfrm>
          <a:prstGeom prst="rect">
            <a:avLst/>
          </a:prstGeom>
          <a:noFill/>
          <a:ln>
            <a:noFill/>
          </a:ln>
        </p:spPr>
      </p:pic>
      <p:sp>
        <p:nvSpPr>
          <p:cNvPr id="42" name="Google Shape;42;p53"/>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43" name="Google Shape;43;p53"/>
          <p:cNvPicPr preferRelativeResize="0"/>
          <p:nvPr/>
        </p:nvPicPr>
        <p:blipFill rotWithShape="1">
          <a:blip r:embed="rId5">
            <a:alphaModFix/>
          </a:blip>
          <a:srcRect b="13811" l="0" r="34976" t="13803"/>
          <a:stretch/>
        </p:blipFill>
        <p:spPr>
          <a:xfrm>
            <a:off x="6409975" y="23100"/>
            <a:ext cx="2251386" cy="10326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1">
  <p:cSld name="BLANK_1_1_1_1_1">
    <p:spTree>
      <p:nvGrpSpPr>
        <p:cNvPr id="44" name="Shape 44"/>
        <p:cNvGrpSpPr/>
        <p:nvPr/>
      </p:nvGrpSpPr>
      <p:grpSpPr>
        <a:xfrm>
          <a:off x="0" y="0"/>
          <a:ext cx="0" cy="0"/>
          <a:chOff x="0" y="0"/>
          <a:chExt cx="0" cy="0"/>
        </a:xfrm>
      </p:grpSpPr>
      <p:sp>
        <p:nvSpPr>
          <p:cNvPr id="45" name="Google Shape;45;p54"/>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54"/>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47" name="Google Shape;47;p54"/>
          <p:cNvSpPr txBox="1"/>
          <p:nvPr>
            <p:ph idx="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54"/>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49" name="Google Shape;49;p54"/>
          <p:cNvPicPr preferRelativeResize="0"/>
          <p:nvPr/>
        </p:nvPicPr>
        <p:blipFill rotWithShape="1">
          <a:blip r:embed="rId2">
            <a:alphaModFix/>
          </a:blip>
          <a:srcRect b="20674" l="74556" r="-6682" t="33111"/>
          <a:stretch/>
        </p:blipFill>
        <p:spPr>
          <a:xfrm>
            <a:off x="5917268" y="4923725"/>
            <a:ext cx="1578626" cy="743626"/>
          </a:xfrm>
          <a:prstGeom prst="rect">
            <a:avLst/>
          </a:prstGeom>
          <a:noFill/>
          <a:ln>
            <a:noFill/>
          </a:ln>
        </p:spPr>
      </p:pic>
      <p:pic>
        <p:nvPicPr>
          <p:cNvPr id="50" name="Google Shape;50;p54"/>
          <p:cNvPicPr preferRelativeResize="0"/>
          <p:nvPr/>
        </p:nvPicPr>
        <p:blipFill rotWithShape="1">
          <a:blip r:embed="rId3">
            <a:alphaModFix/>
          </a:blip>
          <a:srcRect b="26374" l="82652" r="-1874" t="34832"/>
          <a:stretch/>
        </p:blipFill>
        <p:spPr>
          <a:xfrm>
            <a:off x="7307250" y="4944315"/>
            <a:ext cx="1228373" cy="644350"/>
          </a:xfrm>
          <a:prstGeom prst="rect">
            <a:avLst/>
          </a:prstGeom>
          <a:noFill/>
          <a:ln>
            <a:noFill/>
          </a:ln>
        </p:spPr>
      </p:pic>
      <p:pic>
        <p:nvPicPr>
          <p:cNvPr id="51" name="Google Shape;51;p54"/>
          <p:cNvPicPr preferRelativeResize="0"/>
          <p:nvPr/>
        </p:nvPicPr>
        <p:blipFill rotWithShape="1">
          <a:blip r:embed="rId4">
            <a:alphaModFix/>
          </a:blip>
          <a:srcRect b="4420" l="0" r="0" t="822"/>
          <a:stretch/>
        </p:blipFill>
        <p:spPr>
          <a:xfrm>
            <a:off x="-2875" y="-9925"/>
            <a:ext cx="8640525" cy="1380026"/>
          </a:xfrm>
          <a:prstGeom prst="rect">
            <a:avLst/>
          </a:prstGeom>
          <a:noFill/>
          <a:ln>
            <a:noFill/>
          </a:ln>
        </p:spPr>
      </p:pic>
      <p:sp>
        <p:nvSpPr>
          <p:cNvPr id="52" name="Google Shape;52;p54"/>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53" name="Google Shape;53;p54"/>
          <p:cNvPicPr preferRelativeResize="0"/>
          <p:nvPr/>
        </p:nvPicPr>
        <p:blipFill rotWithShape="1">
          <a:blip r:embed="rId5">
            <a:alphaModFix/>
          </a:blip>
          <a:srcRect b="13811" l="0" r="34976" t="13803"/>
          <a:stretch/>
        </p:blipFill>
        <p:spPr>
          <a:xfrm>
            <a:off x="6409975" y="23100"/>
            <a:ext cx="2251386" cy="10326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54" name="Shape 54"/>
        <p:cNvGrpSpPr/>
        <p:nvPr/>
      </p:nvGrpSpPr>
      <p:grpSpPr>
        <a:xfrm>
          <a:off x="0" y="0"/>
          <a:ext cx="0" cy="0"/>
          <a:chOff x="0" y="0"/>
          <a:chExt cx="0" cy="0"/>
        </a:xfrm>
      </p:grpSpPr>
      <p:sp>
        <p:nvSpPr>
          <p:cNvPr id="55" name="Google Shape;55;p55"/>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55"/>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sp>
        <p:nvSpPr>
          <p:cNvPr id="57" name="Google Shape;57;p55"/>
          <p:cNvSpPr/>
          <p:nvPr/>
        </p:nvSpPr>
        <p:spPr>
          <a:xfrm rot="7103092">
            <a:off x="7220053" y="4914722"/>
            <a:ext cx="1453327" cy="161117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55"/>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59" name="Google Shape;59;p55"/>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60" name="Google Shape;60;p55"/>
          <p:cNvPicPr preferRelativeResize="0"/>
          <p:nvPr/>
        </p:nvPicPr>
        <p:blipFill rotWithShape="1">
          <a:blip r:embed="rId3">
            <a:alphaModFix/>
          </a:blip>
          <a:srcRect b="-10" l="-4896" r="-4885" t="10"/>
          <a:stretch/>
        </p:blipFill>
        <p:spPr>
          <a:xfrm>
            <a:off x="5966938" y="39725"/>
            <a:ext cx="3109849" cy="927493"/>
          </a:xfrm>
          <a:prstGeom prst="rect">
            <a:avLst/>
          </a:prstGeom>
          <a:noFill/>
          <a:ln>
            <a:noFill/>
          </a:ln>
        </p:spPr>
      </p:pic>
      <p:pic>
        <p:nvPicPr>
          <p:cNvPr id="61" name="Google Shape;61;p55"/>
          <p:cNvPicPr preferRelativeResize="0"/>
          <p:nvPr/>
        </p:nvPicPr>
        <p:blipFill rotWithShape="1">
          <a:blip r:embed="rId4">
            <a:alphaModFix/>
          </a:blip>
          <a:srcRect b="59" l="0" r="0" t="49"/>
          <a:stretch/>
        </p:blipFill>
        <p:spPr>
          <a:xfrm>
            <a:off x="7475341" y="5175688"/>
            <a:ext cx="922765" cy="437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ype="title">
  <p:cSld name="TITLE">
    <p:spTree>
      <p:nvGrpSpPr>
        <p:cNvPr id="62" name="Shape 62"/>
        <p:cNvGrpSpPr/>
        <p:nvPr/>
      </p:nvGrpSpPr>
      <p:grpSpPr>
        <a:xfrm>
          <a:off x="0" y="0"/>
          <a:ext cx="0" cy="0"/>
          <a:chOff x="0" y="0"/>
          <a:chExt cx="0" cy="0"/>
        </a:xfrm>
      </p:grpSpPr>
      <p:pic>
        <p:nvPicPr>
          <p:cNvPr id="63" name="Google Shape;63;p56"/>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64" name="Google Shape;64;p56"/>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sp>
        <p:nvSpPr>
          <p:cNvPr id="65" name="Google Shape;65;p56"/>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56"/>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pic>
        <p:nvPicPr>
          <p:cNvPr id="67" name="Google Shape;67;p56"/>
          <p:cNvPicPr preferRelativeResize="0"/>
          <p:nvPr/>
        </p:nvPicPr>
        <p:blipFill rotWithShape="1">
          <a:blip r:embed="rId3">
            <a:alphaModFix/>
          </a:blip>
          <a:srcRect b="-6816" l="-10429" r="-10424" t="-6815"/>
          <a:stretch/>
        </p:blipFill>
        <p:spPr>
          <a:xfrm>
            <a:off x="5796755" y="-9928"/>
            <a:ext cx="3395898" cy="1012800"/>
          </a:xfrm>
          <a:prstGeom prst="rect">
            <a:avLst/>
          </a:prstGeom>
          <a:noFill/>
          <a:ln>
            <a:noFill/>
          </a:ln>
        </p:spPr>
      </p:pic>
      <p:sp>
        <p:nvSpPr>
          <p:cNvPr id="68" name="Google Shape;68;p56"/>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69" name="Google Shape;69;p56"/>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p:cSld name="TITLE_4">
    <p:spTree>
      <p:nvGrpSpPr>
        <p:cNvPr id="70" name="Shape 70"/>
        <p:cNvGrpSpPr/>
        <p:nvPr/>
      </p:nvGrpSpPr>
      <p:grpSpPr>
        <a:xfrm>
          <a:off x="0" y="0"/>
          <a:ext cx="0" cy="0"/>
          <a:chOff x="0" y="0"/>
          <a:chExt cx="0" cy="0"/>
        </a:xfrm>
      </p:grpSpPr>
      <p:pic>
        <p:nvPicPr>
          <p:cNvPr id="71" name="Google Shape;71;p57"/>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72" name="Google Shape;72;p57"/>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sp>
        <p:nvSpPr>
          <p:cNvPr id="73" name="Google Shape;73;p57"/>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57"/>
          <p:cNvSpPr/>
          <p:nvPr/>
        </p:nvSpPr>
        <p:spPr>
          <a:xfrm rot="7103092">
            <a:off x="7220053" y="4904793"/>
            <a:ext cx="1453327" cy="1611175"/>
          </a:xfrm>
          <a:prstGeom prst="chord">
            <a:avLst>
              <a:gd fmla="val 3961983" name="adj1"/>
              <a:gd fmla="val 14885895" name="adj2"/>
            </a:avLst>
          </a:prstGeom>
          <a:solidFill>
            <a:srgbClr val="FFCC33"/>
          </a:solidFill>
          <a:ln>
            <a:noFill/>
          </a:ln>
        </p:spPr>
        <p:txBody>
          <a:bodyPr anchorCtr="0" anchor="ctr" bIns="76425" lIns="76425" spcFirstLastPara="1" rIns="76425" wrap="square" tIns="7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p57"/>
          <p:cNvPicPr preferRelativeResize="0"/>
          <p:nvPr/>
        </p:nvPicPr>
        <p:blipFill rotWithShape="1">
          <a:blip r:embed="rId3">
            <a:alphaModFix/>
          </a:blip>
          <a:srcRect b="59" l="0" r="0" t="49"/>
          <a:stretch/>
        </p:blipFill>
        <p:spPr>
          <a:xfrm>
            <a:off x="7475341" y="5175688"/>
            <a:ext cx="922765" cy="437100"/>
          </a:xfrm>
          <a:prstGeom prst="rect">
            <a:avLst/>
          </a:prstGeom>
          <a:noFill/>
          <a:ln>
            <a:noFill/>
          </a:ln>
        </p:spPr>
      </p:pic>
      <p:sp>
        <p:nvSpPr>
          <p:cNvPr id="76" name="Google Shape;76;p57"/>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595959"/>
                </a:solidFill>
                <a:latin typeface="Arial"/>
                <a:ea typeface="Arial"/>
                <a:cs typeface="Arial"/>
                <a:sym typeface="Arial"/>
              </a:rPr>
              <a:t>‹#›</a:t>
            </a:fld>
            <a:endParaRPr b="0" i="0" sz="1100" u="none" cap="none" strike="noStrike">
              <a:solidFill>
                <a:srgbClr val="595959"/>
              </a:solidFill>
              <a:latin typeface="Arial"/>
              <a:ea typeface="Arial"/>
              <a:cs typeface="Arial"/>
              <a:sym typeface="Arial"/>
            </a:endParaRPr>
          </a:p>
        </p:txBody>
      </p:sp>
      <p:pic>
        <p:nvPicPr>
          <p:cNvPr id="77" name="Google Shape;77;p57"/>
          <p:cNvPicPr preferRelativeResize="0"/>
          <p:nvPr/>
        </p:nvPicPr>
        <p:blipFill rotWithShape="1">
          <a:blip r:embed="rId4">
            <a:alphaModFix/>
          </a:blip>
          <a:srcRect b="-10" l="-4896" r="-4885" t="10"/>
          <a:stretch/>
        </p:blipFill>
        <p:spPr>
          <a:xfrm>
            <a:off x="5966938" y="39725"/>
            <a:ext cx="3109849" cy="927493"/>
          </a:xfrm>
          <a:prstGeom prst="rect">
            <a:avLst/>
          </a:prstGeom>
          <a:noFill/>
          <a:ln>
            <a:noFill/>
          </a:ln>
        </p:spPr>
      </p:pic>
      <p:sp>
        <p:nvSpPr>
          <p:cNvPr id="78" name="Google Shape;78;p57"/>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79" name="Google Shape;79;p57"/>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1 1">
  <p:cSld name="TITLE_4_1_1">
    <p:spTree>
      <p:nvGrpSpPr>
        <p:cNvPr id="80" name="Shape 80"/>
        <p:cNvGrpSpPr/>
        <p:nvPr/>
      </p:nvGrpSpPr>
      <p:grpSpPr>
        <a:xfrm>
          <a:off x="0" y="0"/>
          <a:ext cx="0" cy="0"/>
          <a:chOff x="0" y="0"/>
          <a:chExt cx="0" cy="0"/>
        </a:xfrm>
      </p:grpSpPr>
      <p:pic>
        <p:nvPicPr>
          <p:cNvPr id="81" name="Google Shape;81;p58"/>
          <p:cNvPicPr preferRelativeResize="0"/>
          <p:nvPr/>
        </p:nvPicPr>
        <p:blipFill rotWithShape="1">
          <a:blip r:embed="rId2">
            <a:alphaModFix/>
          </a:blip>
          <a:srcRect b="4420" l="0" r="0" t="822"/>
          <a:stretch/>
        </p:blipFill>
        <p:spPr>
          <a:xfrm>
            <a:off x="-2875" y="-9925"/>
            <a:ext cx="8640525" cy="1380026"/>
          </a:xfrm>
          <a:prstGeom prst="rect">
            <a:avLst/>
          </a:prstGeom>
          <a:noFill/>
          <a:ln>
            <a:noFill/>
          </a:ln>
        </p:spPr>
      </p:pic>
      <p:sp>
        <p:nvSpPr>
          <p:cNvPr id="82" name="Google Shape;82;p58"/>
          <p:cNvSpPr/>
          <p:nvPr/>
        </p:nvSpPr>
        <p:spPr>
          <a:xfrm>
            <a:off x="5927225" y="-9925"/>
            <a:ext cx="3216900" cy="1032600"/>
          </a:xfrm>
          <a:prstGeom prst="rect">
            <a:avLst/>
          </a:prstGeom>
          <a:solidFill>
            <a:srgbClr val="990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D02D1"/>
              </a:solidFill>
              <a:latin typeface="Arial"/>
              <a:ea typeface="Arial"/>
              <a:cs typeface="Arial"/>
              <a:sym typeface="Arial"/>
            </a:endParaRPr>
          </a:p>
        </p:txBody>
      </p:sp>
      <p:pic>
        <p:nvPicPr>
          <p:cNvPr id="83" name="Google Shape;83;p58"/>
          <p:cNvPicPr preferRelativeResize="0"/>
          <p:nvPr/>
        </p:nvPicPr>
        <p:blipFill rotWithShape="1">
          <a:blip r:embed="rId3">
            <a:alphaModFix/>
          </a:blip>
          <a:srcRect b="13811" l="0" r="34976" t="13803"/>
          <a:stretch/>
        </p:blipFill>
        <p:spPr>
          <a:xfrm>
            <a:off x="6409975" y="23100"/>
            <a:ext cx="2251386" cy="1032602"/>
          </a:xfrm>
          <a:prstGeom prst="rect">
            <a:avLst/>
          </a:prstGeom>
          <a:noFill/>
          <a:ln>
            <a:noFill/>
          </a:ln>
        </p:spPr>
      </p:pic>
      <p:sp>
        <p:nvSpPr>
          <p:cNvPr id="84" name="Google Shape;84;p58"/>
          <p:cNvSpPr/>
          <p:nvPr/>
        </p:nvSpPr>
        <p:spPr>
          <a:xfrm>
            <a:off x="0" y="4831500"/>
            <a:ext cx="9144000" cy="88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8"/>
          <p:cNvSpPr txBox="1"/>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FFFFFF"/>
                </a:solidFill>
                <a:latin typeface="Arial"/>
                <a:ea typeface="Arial"/>
                <a:cs typeface="Arial"/>
                <a:sym typeface="Arial"/>
              </a:rPr>
              <a:t>‹#›</a:t>
            </a:fld>
            <a:endParaRPr b="0" i="0" sz="1100" u="none" cap="none" strike="noStrike">
              <a:solidFill>
                <a:srgbClr val="FFFFFF"/>
              </a:solidFill>
              <a:latin typeface="Arial"/>
              <a:ea typeface="Arial"/>
              <a:cs typeface="Arial"/>
              <a:sym typeface="Arial"/>
            </a:endParaRPr>
          </a:p>
        </p:txBody>
      </p:sp>
      <p:pic>
        <p:nvPicPr>
          <p:cNvPr id="86" name="Google Shape;86;p58"/>
          <p:cNvPicPr preferRelativeResize="0"/>
          <p:nvPr/>
        </p:nvPicPr>
        <p:blipFill rotWithShape="1">
          <a:blip r:embed="rId4">
            <a:alphaModFix/>
          </a:blip>
          <a:srcRect b="22983" l="75566" r="-2348" t="35770"/>
          <a:stretch/>
        </p:blipFill>
        <p:spPr>
          <a:xfrm>
            <a:off x="5843925" y="4966615"/>
            <a:ext cx="1304501" cy="657825"/>
          </a:xfrm>
          <a:prstGeom prst="rect">
            <a:avLst/>
          </a:prstGeom>
          <a:noFill/>
          <a:ln>
            <a:noFill/>
          </a:ln>
        </p:spPr>
      </p:pic>
      <p:pic>
        <p:nvPicPr>
          <p:cNvPr id="87" name="Google Shape;87;p58"/>
          <p:cNvPicPr preferRelativeResize="0"/>
          <p:nvPr/>
        </p:nvPicPr>
        <p:blipFill rotWithShape="1">
          <a:blip r:embed="rId5">
            <a:alphaModFix/>
          </a:blip>
          <a:srcRect b="0" l="72606" r="2525" t="61934"/>
          <a:stretch/>
        </p:blipFill>
        <p:spPr>
          <a:xfrm>
            <a:off x="7292676" y="4966615"/>
            <a:ext cx="1354899" cy="657825"/>
          </a:xfrm>
          <a:prstGeom prst="rect">
            <a:avLst/>
          </a:prstGeom>
          <a:noFill/>
          <a:ln>
            <a:noFill/>
          </a:ln>
        </p:spPr>
      </p:pic>
      <p:sp>
        <p:nvSpPr>
          <p:cNvPr id="88" name="Google Shape;88;p58"/>
          <p:cNvSpPr txBox="1"/>
          <p:nvPr>
            <p:ph type="title"/>
          </p:nvPr>
        </p:nvSpPr>
        <p:spPr>
          <a:xfrm>
            <a:off x="365453" y="1185296"/>
            <a:ext cx="3798300" cy="437100"/>
          </a:xfrm>
          <a:prstGeom prst="rect">
            <a:avLst/>
          </a:prstGeom>
          <a:noFill/>
          <a:ln>
            <a:noFill/>
          </a:ln>
        </p:spPr>
        <p:txBody>
          <a:bodyPr anchorCtr="0" anchor="t" bIns="76425" lIns="76425" spcFirstLastPara="1" rIns="76425" wrap="square" tIns="7642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FFCC33"/>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89" name="Google Shape;89;p58"/>
          <p:cNvSpPr txBox="1"/>
          <p:nvPr>
            <p:ph idx="1" type="subTitle"/>
          </p:nvPr>
        </p:nvSpPr>
        <p:spPr>
          <a:xfrm>
            <a:off x="417217" y="1661602"/>
            <a:ext cx="3694800" cy="3204000"/>
          </a:xfrm>
          <a:prstGeom prst="rect">
            <a:avLst/>
          </a:prstGeom>
          <a:noFill/>
          <a:ln>
            <a:noFill/>
          </a:ln>
        </p:spPr>
        <p:txBody>
          <a:bodyPr anchorCtr="0" anchor="t" bIns="76425" lIns="76425" spcFirstLastPara="1" rIns="76425" wrap="square" tIns="76425">
            <a:noAutofit/>
          </a:bodyPr>
          <a:lstStyle>
            <a:lvl1pPr lvl="0" marR="0" rtl="0" algn="l">
              <a:lnSpc>
                <a:spcPct val="115000"/>
              </a:lnSpc>
              <a:spcBef>
                <a:spcPts val="0"/>
              </a:spcBef>
              <a:spcAft>
                <a:spcPts val="0"/>
              </a:spcAft>
              <a:buClr>
                <a:srgbClr val="000000"/>
              </a:buClr>
              <a:buSzPts val="1200"/>
              <a:buFont typeface="Arial"/>
              <a:buNone/>
              <a:defRPr b="0" i="0" sz="1200" u="none" cap="none" strike="noStrike">
                <a:solidFill>
                  <a:srgbClr val="00000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idx="12" type="sldNum"/>
          </p:nvPr>
        </p:nvSpPr>
        <p:spPr>
          <a:xfrm>
            <a:off x="8472458" y="5181352"/>
            <a:ext cx="548700" cy="437100"/>
          </a:xfrm>
          <a:prstGeom prst="rect">
            <a:avLst/>
          </a:prstGeom>
          <a:noFill/>
          <a:ln>
            <a:noFill/>
          </a:ln>
        </p:spPr>
        <p:txBody>
          <a:bodyPr anchorCtr="0" anchor="ctr" bIns="95600" lIns="95600" spcFirstLastPara="1" rIns="95600" wrap="square" tIns="956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y9-weN_aqbE"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longitudeexplorer.challenges.org/"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
          <p:cNvSpPr/>
          <p:nvPr/>
        </p:nvSpPr>
        <p:spPr>
          <a:xfrm>
            <a:off x="-3892404" y="0"/>
            <a:ext cx="1022100" cy="1135800"/>
          </a:xfrm>
          <a:prstGeom prst="rect">
            <a:avLst/>
          </a:prstGeom>
          <a:solidFill>
            <a:srgbClr val="FFCC33"/>
          </a:solidFill>
          <a:ln>
            <a:noFill/>
          </a:ln>
        </p:spPr>
        <p:txBody>
          <a:bodyPr anchorCtr="0" anchor="ctr" bIns="95600" lIns="95600" spcFirstLastPara="1" rIns="95600" wrap="square" tIns="9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
          <p:cNvSpPr/>
          <p:nvPr/>
        </p:nvSpPr>
        <p:spPr>
          <a:xfrm>
            <a:off x="-2682133" y="0"/>
            <a:ext cx="1022100" cy="1135800"/>
          </a:xfrm>
          <a:prstGeom prst="rect">
            <a:avLst/>
          </a:prstGeom>
          <a:solidFill>
            <a:srgbClr val="FF6600"/>
          </a:solidFill>
          <a:ln>
            <a:noFill/>
          </a:ln>
        </p:spPr>
        <p:txBody>
          <a:bodyPr anchorCtr="0" anchor="ctr" bIns="95600" lIns="95600" spcFirstLastPara="1" rIns="95600" wrap="square" tIns="9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
          <p:cNvSpPr/>
          <p:nvPr/>
        </p:nvSpPr>
        <p:spPr>
          <a:xfrm>
            <a:off x="-1471862" y="0"/>
            <a:ext cx="1022100" cy="1135800"/>
          </a:xfrm>
          <a:prstGeom prst="rect">
            <a:avLst/>
          </a:prstGeom>
          <a:solidFill>
            <a:srgbClr val="9900CC"/>
          </a:solidFill>
          <a:ln>
            <a:noFill/>
          </a:ln>
        </p:spPr>
        <p:txBody>
          <a:bodyPr anchorCtr="0" anchor="ctr" bIns="95600" lIns="95600" spcFirstLastPara="1" rIns="95600" wrap="square" tIns="9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
          <p:cNvSpPr/>
          <p:nvPr/>
        </p:nvSpPr>
        <p:spPr>
          <a:xfrm>
            <a:off x="-5102675" y="0"/>
            <a:ext cx="1022100" cy="1135800"/>
          </a:xfrm>
          <a:prstGeom prst="rect">
            <a:avLst/>
          </a:prstGeom>
          <a:solidFill>
            <a:srgbClr val="FF0033"/>
          </a:solidFill>
          <a:ln>
            <a:noFill/>
          </a:ln>
        </p:spPr>
        <p:txBody>
          <a:bodyPr anchorCtr="0" anchor="ctr" bIns="95600" lIns="95600" spcFirstLastPara="1" rIns="95600" wrap="square" tIns="9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
          <p:cNvSpPr txBox="1"/>
          <p:nvPr>
            <p:ph type="title"/>
          </p:nvPr>
        </p:nvSpPr>
        <p:spPr>
          <a:xfrm>
            <a:off x="66150" y="4397550"/>
            <a:ext cx="9077700" cy="437100"/>
          </a:xfrm>
          <a:prstGeom prst="rect">
            <a:avLst/>
          </a:prstGeom>
          <a:noFill/>
          <a:ln>
            <a:noFill/>
          </a:ln>
        </p:spPr>
        <p:txBody>
          <a:bodyPr anchorCtr="0" anchor="t" bIns="76425" lIns="76425" spcFirstLastPara="1" rIns="76425" wrap="square" tIns="76425">
            <a:noAutofit/>
          </a:bodyPr>
          <a:lstStyle/>
          <a:p>
            <a:pPr indent="0" lvl="0" marL="0" rtl="0" algn="ctr">
              <a:lnSpc>
                <a:spcPct val="100000"/>
              </a:lnSpc>
              <a:spcBef>
                <a:spcPts val="0"/>
              </a:spcBef>
              <a:spcAft>
                <a:spcPts val="0"/>
              </a:spcAft>
              <a:buSzPts val="1700"/>
              <a:buNone/>
            </a:pPr>
            <a:r>
              <a:rPr lang="en" sz="2300"/>
              <a:t>Lesson plan 5: </a:t>
            </a:r>
            <a:r>
              <a:rPr lang="en" sz="2300"/>
              <a:t>Security &amp; ethics</a:t>
            </a:r>
            <a:r>
              <a:rPr lang="en" sz="2300"/>
              <a:t> and Application writing</a:t>
            </a:r>
            <a:endParaRPr sz="2300"/>
          </a:p>
          <a:p>
            <a:pPr indent="0" lvl="0" marL="0" rtl="0" algn="ctr">
              <a:lnSpc>
                <a:spcPct val="100000"/>
              </a:lnSpc>
              <a:spcBef>
                <a:spcPts val="0"/>
              </a:spcBef>
              <a:spcAft>
                <a:spcPts val="0"/>
              </a:spcAft>
              <a:buSzPts val="1700"/>
              <a:buNone/>
            </a:pPr>
            <a:r>
              <a:t/>
            </a:r>
            <a:endParaRPr sz="2300"/>
          </a:p>
          <a:p>
            <a:pPr indent="0" lvl="0" marL="0" rtl="0" algn="ctr">
              <a:lnSpc>
                <a:spcPct val="100000"/>
              </a:lnSpc>
              <a:spcBef>
                <a:spcPts val="0"/>
              </a:spcBef>
              <a:spcAft>
                <a:spcPts val="0"/>
              </a:spcAft>
              <a:buSzPts val="1700"/>
              <a:buNone/>
            </a:pPr>
            <a:r>
              <a:t/>
            </a:r>
            <a:endParaRPr sz="2300"/>
          </a:p>
          <a:p>
            <a:pPr indent="0" lvl="0" marL="0" rtl="0" algn="ctr">
              <a:lnSpc>
                <a:spcPct val="100000"/>
              </a:lnSpc>
              <a:spcBef>
                <a:spcPts val="0"/>
              </a:spcBef>
              <a:spcAft>
                <a:spcPts val="0"/>
              </a:spcAft>
              <a:buSzPts val="1700"/>
              <a:buNone/>
            </a:pPr>
            <a:r>
              <a:t/>
            </a:r>
            <a:endParaRPr sz="2300"/>
          </a:p>
          <a:p>
            <a:pPr indent="0" lvl="0" marL="0" rtl="0" algn="ctr">
              <a:lnSpc>
                <a:spcPct val="100000"/>
              </a:lnSpc>
              <a:spcBef>
                <a:spcPts val="0"/>
              </a:spcBef>
              <a:spcAft>
                <a:spcPts val="0"/>
              </a:spcAft>
              <a:buSzPts val="17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a563376166_0_61"/>
          <p:cNvSpPr txBox="1"/>
          <p:nvPr/>
        </p:nvSpPr>
        <p:spPr>
          <a:xfrm>
            <a:off x="231550" y="1226925"/>
            <a:ext cx="8568600" cy="86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2000">
                <a:latin typeface="Open Sans"/>
                <a:ea typeface="Open Sans"/>
                <a:cs typeface="Open Sans"/>
                <a:sym typeface="Open Sans"/>
              </a:rPr>
              <a:t>Recap: What are some of the key stages in the journey of taking an idea and making it into a solution?</a:t>
            </a:r>
            <a:endParaRPr b="1"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Open Sans"/>
              <a:ea typeface="Open Sans"/>
              <a:cs typeface="Open Sans"/>
              <a:sym typeface="Open Sans"/>
            </a:endParaRPr>
          </a:p>
        </p:txBody>
      </p:sp>
      <p:pic>
        <p:nvPicPr>
          <p:cNvPr id="388" name="Google Shape;388;ga563376166_0_61"/>
          <p:cNvPicPr preferRelativeResize="0"/>
          <p:nvPr/>
        </p:nvPicPr>
        <p:blipFill rotWithShape="1">
          <a:blip r:embed="rId3">
            <a:alphaModFix/>
          </a:blip>
          <a:srcRect b="0" l="3401" r="25876" t="0"/>
          <a:stretch/>
        </p:blipFill>
        <p:spPr>
          <a:xfrm>
            <a:off x="3009300" y="2223225"/>
            <a:ext cx="3125400" cy="31554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9ee241b470_0_5"/>
          <p:cNvSpPr txBox="1"/>
          <p:nvPr/>
        </p:nvSpPr>
        <p:spPr>
          <a:xfrm>
            <a:off x="381225" y="1172475"/>
            <a:ext cx="8568600" cy="86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2000">
                <a:latin typeface="Open Sans"/>
                <a:ea typeface="Open Sans"/>
                <a:cs typeface="Open Sans"/>
                <a:sym typeface="Open Sans"/>
              </a:rPr>
              <a:t>Activity: Exploring ethics and technology</a:t>
            </a:r>
            <a:endParaRPr b="1"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Open Sans"/>
              <a:ea typeface="Open Sans"/>
              <a:cs typeface="Open Sans"/>
              <a:sym typeface="Open Sans"/>
            </a:endParaRPr>
          </a:p>
        </p:txBody>
      </p:sp>
      <p:sp>
        <p:nvSpPr>
          <p:cNvPr id="394" name="Google Shape;394;g9ee241b470_0_5"/>
          <p:cNvSpPr txBox="1"/>
          <p:nvPr/>
        </p:nvSpPr>
        <p:spPr>
          <a:xfrm>
            <a:off x="442225" y="1801850"/>
            <a:ext cx="4129800" cy="3000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What do you think of when you hear the word “ethics”?</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1"/>
              </a:solidFill>
              <a:latin typeface="Open Sans"/>
              <a:ea typeface="Open Sans"/>
              <a:cs typeface="Open Sans"/>
              <a:sym typeface="Open Sans"/>
            </a:endParaRPr>
          </a:p>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What do you think some of the ethical issues might be when using technology?</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1"/>
              </a:solidFill>
              <a:latin typeface="Open Sans"/>
              <a:ea typeface="Open Sans"/>
              <a:cs typeface="Open Sans"/>
              <a:sym typeface="Open Sans"/>
            </a:endParaRPr>
          </a:p>
          <a:p>
            <a:pPr indent="-330200" lvl="0" marL="457200" rtl="0" algn="l">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Why do you think ethics is linked to security? </a:t>
            </a:r>
            <a:endParaRPr sz="1600">
              <a:solidFill>
                <a:schemeClr val="dk1"/>
              </a:solidFill>
              <a:latin typeface="Open Sans"/>
              <a:ea typeface="Open Sans"/>
              <a:cs typeface="Open Sans"/>
              <a:sym typeface="Open Sans"/>
            </a:endParaRPr>
          </a:p>
        </p:txBody>
      </p:sp>
      <p:pic>
        <p:nvPicPr>
          <p:cNvPr id="395" name="Google Shape;395;g9ee241b470_0_5"/>
          <p:cNvPicPr preferRelativeResize="0"/>
          <p:nvPr/>
        </p:nvPicPr>
        <p:blipFill rotWithShape="1">
          <a:blip r:embed="rId3">
            <a:alphaModFix/>
          </a:blip>
          <a:srcRect b="0" l="14987" r="14980" t="0"/>
          <a:stretch/>
        </p:blipFill>
        <p:spPr>
          <a:xfrm>
            <a:off x="5247375" y="1724150"/>
            <a:ext cx="3125400" cy="31554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9efd331349_0_3"/>
          <p:cNvSpPr txBox="1"/>
          <p:nvPr/>
        </p:nvSpPr>
        <p:spPr>
          <a:xfrm>
            <a:off x="326575" y="1279075"/>
            <a:ext cx="7428900" cy="568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000">
                <a:solidFill>
                  <a:schemeClr val="dk1"/>
                </a:solidFill>
                <a:latin typeface="Open Sans"/>
                <a:ea typeface="Open Sans"/>
                <a:cs typeface="Open Sans"/>
                <a:sym typeface="Open Sans"/>
              </a:rPr>
              <a:t>Activity: Example of Bias</a:t>
            </a:r>
            <a:endParaRPr/>
          </a:p>
        </p:txBody>
      </p:sp>
      <p:pic>
        <p:nvPicPr>
          <p:cNvPr descr="Presidents of the United States morphed in sequence from George Washington to Donald Trump. Pictures of the Presidents were found by library and internet search. Images were edited in Photoshop Elements to make them all the same size. The faces were morphed from one to the next using FantaMorph (www.FantaMorph.com ). The morph sequence was put into Vegas Pro and Lee Greenwood's 'God Bless the U.S.A.' was added." id="401" name="Google Shape;401;g9efd331349_0_3" title="The Presidents Washington to Trump (Morph)">
            <a:hlinkClick r:id="rId3"/>
          </p:cNvPr>
          <p:cNvPicPr preferRelativeResize="0"/>
          <p:nvPr/>
        </p:nvPicPr>
        <p:blipFill>
          <a:blip r:embed="rId4">
            <a:alphaModFix/>
          </a:blip>
          <a:stretch>
            <a:fillRect/>
          </a:stretch>
        </p:blipFill>
        <p:spPr>
          <a:xfrm>
            <a:off x="2180375" y="1913669"/>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9efd331349_0_9"/>
          <p:cNvSpPr txBox="1"/>
          <p:nvPr/>
        </p:nvSpPr>
        <p:spPr>
          <a:xfrm>
            <a:off x="333375" y="1272250"/>
            <a:ext cx="8388300" cy="1030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000">
                <a:solidFill>
                  <a:schemeClr val="dk1"/>
                </a:solidFill>
                <a:latin typeface="Open Sans"/>
                <a:ea typeface="Open Sans"/>
                <a:cs typeface="Open Sans"/>
                <a:sym typeface="Open Sans"/>
              </a:rPr>
              <a:t>Activity: </a:t>
            </a:r>
            <a:r>
              <a:rPr b="1" lang="en" sz="2000">
                <a:solidFill>
                  <a:schemeClr val="dk1"/>
                </a:solidFill>
                <a:latin typeface="Open Sans"/>
                <a:ea typeface="Open Sans"/>
                <a:cs typeface="Open Sans"/>
                <a:sym typeface="Open Sans"/>
              </a:rPr>
              <a:t>Example of transparency and privacy </a:t>
            </a:r>
            <a:endParaRPr b="1" sz="2000">
              <a:solidFill>
                <a:schemeClr val="dk1"/>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b="1" sz="2000">
              <a:solidFill>
                <a:schemeClr val="dk1"/>
              </a:solidFill>
              <a:latin typeface="Open Sans"/>
              <a:ea typeface="Open Sans"/>
              <a:cs typeface="Open Sans"/>
              <a:sym typeface="Open Sans"/>
            </a:endParaRPr>
          </a:p>
        </p:txBody>
      </p:sp>
      <p:pic>
        <p:nvPicPr>
          <p:cNvPr id="407" name="Google Shape;407;g9efd331349_0_9"/>
          <p:cNvPicPr preferRelativeResize="0"/>
          <p:nvPr/>
        </p:nvPicPr>
        <p:blipFill rotWithShape="1">
          <a:blip r:embed="rId3">
            <a:alphaModFix/>
          </a:blip>
          <a:srcRect b="0" l="16983" r="16983" t="0"/>
          <a:stretch/>
        </p:blipFill>
        <p:spPr>
          <a:xfrm>
            <a:off x="2964825" y="1884575"/>
            <a:ext cx="3125400" cy="31554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g9efd331349_0_15"/>
          <p:cNvPicPr preferRelativeResize="0"/>
          <p:nvPr/>
        </p:nvPicPr>
        <p:blipFill rotWithShape="1">
          <a:blip r:embed="rId3">
            <a:alphaModFix/>
          </a:blip>
          <a:srcRect b="0" l="17012" r="17019" t="0"/>
          <a:stretch/>
        </p:blipFill>
        <p:spPr>
          <a:xfrm>
            <a:off x="3009300" y="1884575"/>
            <a:ext cx="3125400" cy="3155400"/>
          </a:xfrm>
          <a:prstGeom prst="ellipse">
            <a:avLst/>
          </a:prstGeom>
          <a:noFill/>
          <a:ln cap="flat" cmpd="sng" w="76200">
            <a:solidFill>
              <a:srgbClr val="FFCC33"/>
            </a:solidFill>
            <a:prstDash val="solid"/>
            <a:round/>
            <a:headEnd len="sm" w="sm" type="none"/>
            <a:tailEnd len="sm" w="sm" type="none"/>
          </a:ln>
        </p:spPr>
      </p:pic>
      <p:sp>
        <p:nvSpPr>
          <p:cNvPr id="413" name="Google Shape;413;g9efd331349_0_15"/>
          <p:cNvSpPr txBox="1"/>
          <p:nvPr/>
        </p:nvSpPr>
        <p:spPr>
          <a:xfrm>
            <a:off x="261275" y="1111700"/>
            <a:ext cx="6507600" cy="62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000">
                <a:solidFill>
                  <a:schemeClr val="dk1"/>
                </a:solidFill>
                <a:latin typeface="Open Sans"/>
                <a:ea typeface="Open Sans"/>
                <a:cs typeface="Open Sans"/>
                <a:sym typeface="Open Sans"/>
              </a:rPr>
              <a:t>Activity: Example of cybersecurity</a:t>
            </a:r>
            <a:endParaRPr sz="33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9ee241b470_0_26"/>
          <p:cNvSpPr txBox="1"/>
          <p:nvPr/>
        </p:nvSpPr>
        <p:spPr>
          <a:xfrm>
            <a:off x="287700" y="1299800"/>
            <a:ext cx="8568600" cy="86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2000">
                <a:solidFill>
                  <a:schemeClr val="dk1"/>
                </a:solidFill>
                <a:latin typeface="Open Sans"/>
                <a:ea typeface="Open Sans"/>
                <a:cs typeface="Open Sans"/>
                <a:sym typeface="Open Sans"/>
              </a:rPr>
              <a:t>Task: Time for completing your application form </a:t>
            </a:r>
            <a:endParaRPr b="1" sz="20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b="1" sz="2000">
              <a:solidFill>
                <a:schemeClr val="dk1"/>
              </a:solidFill>
              <a:latin typeface="Open Sans"/>
              <a:ea typeface="Open Sans"/>
              <a:cs typeface="Open Sans"/>
              <a:sym typeface="Open Sans"/>
            </a:endParaRPr>
          </a:p>
        </p:txBody>
      </p:sp>
      <p:sp>
        <p:nvSpPr>
          <p:cNvPr id="419" name="Google Shape;419;g9ee241b470_0_26"/>
          <p:cNvSpPr txBox="1"/>
          <p:nvPr/>
        </p:nvSpPr>
        <p:spPr>
          <a:xfrm>
            <a:off x="424550" y="2102925"/>
            <a:ext cx="4492500" cy="23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Open Sans"/>
                <a:ea typeface="Open Sans"/>
                <a:cs typeface="Open Sans"/>
                <a:sym typeface="Open Sans"/>
              </a:rPr>
              <a:t>Download the application form word document here: </a:t>
            </a:r>
            <a:r>
              <a:rPr lang="en" sz="1600" u="sng">
                <a:solidFill>
                  <a:schemeClr val="accent5"/>
                </a:solidFill>
                <a:hlinkClick r:id="rId3">
                  <a:extLst>
                    <a:ext uri="{A12FA001-AC4F-418D-AE19-62706E023703}">
                      <ahyp:hlinkClr val="tx"/>
                    </a:ext>
                  </a:extLst>
                </a:hlinkClick>
              </a:rPr>
              <a:t>https://longitudeexplorer.challenges.org/</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1" i="1" lang="en">
                <a:latin typeface="Open Sans"/>
                <a:ea typeface="Open Sans"/>
                <a:cs typeface="Open Sans"/>
                <a:sym typeface="Open Sans"/>
              </a:rPr>
              <a:t>Tip:</a:t>
            </a:r>
            <a:r>
              <a:rPr i="1" lang="en">
                <a:latin typeface="Open Sans"/>
                <a:ea typeface="Open Sans"/>
                <a:cs typeface="Open Sans"/>
                <a:sym typeface="Open Sans"/>
              </a:rPr>
              <a:t> all the work they have done so far will help you to write you answers to the form and you only need complete section 2 - Your Idea!</a:t>
            </a:r>
            <a:endParaRPr i="1">
              <a:latin typeface="Open Sans"/>
              <a:ea typeface="Open Sans"/>
              <a:cs typeface="Open Sans"/>
              <a:sym typeface="Open Sans"/>
            </a:endParaRPr>
          </a:p>
        </p:txBody>
      </p:sp>
      <p:pic>
        <p:nvPicPr>
          <p:cNvPr id="420" name="Google Shape;420;g9ee241b470_0_26"/>
          <p:cNvPicPr preferRelativeResize="0"/>
          <p:nvPr/>
        </p:nvPicPr>
        <p:blipFill rotWithShape="1">
          <a:blip r:embed="rId4">
            <a:alphaModFix/>
          </a:blip>
          <a:srcRect b="0" l="16978" r="16984" t="0"/>
          <a:stretch/>
        </p:blipFill>
        <p:spPr>
          <a:xfrm>
            <a:off x="5304525" y="2249775"/>
            <a:ext cx="3125400" cy="3155400"/>
          </a:xfrm>
          <a:prstGeom prst="ellipse">
            <a:avLst/>
          </a:prstGeom>
          <a:noFill/>
          <a:ln cap="flat" cmpd="sng" w="76200">
            <a:solidFill>
              <a:srgbClr val="FFCC33"/>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