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715000" cx="9144000"/>
  <p:notesSz cx="6858000" cy="9144000"/>
  <p:embeddedFontLst>
    <p:embeddedFont>
      <p:font typeface="Open Sans ExtraBold"/>
      <p:bold r:id="rId12"/>
      <p:boldItalic r:id="rId13"/>
    </p:embeddedFont>
    <p:embeddedFont>
      <p:font typeface="Open Sans Light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QMpvjLlIfzbjF6tewnV/OJJr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22" Type="http://customschemas.google.com/relationships/presentationmetadata" Target="metadata"/><Relationship Id="rId21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ExtraBold-boldItalic.fntdata"/><Relationship Id="rId12" Type="http://schemas.openxmlformats.org/officeDocument/2006/relationships/font" Target="fonts/OpenSansExtraBold-bold.fntdata"/><Relationship Id="rId15" Type="http://schemas.openxmlformats.org/officeDocument/2006/relationships/font" Target="fonts/OpenSansLight-bold.fntdata"/><Relationship Id="rId14" Type="http://schemas.openxmlformats.org/officeDocument/2006/relationships/font" Target="fonts/OpenSansLight-regular.fntdata"/><Relationship Id="rId17" Type="http://schemas.openxmlformats.org/officeDocument/2006/relationships/font" Target="fonts/OpenSansLight-boldItalic.fntdata"/><Relationship Id="rId16" Type="http://schemas.openxmlformats.org/officeDocument/2006/relationships/font" Target="fonts/OpenSansLight-italic.fntdata"/><Relationship Id="rId19" Type="http://schemas.openxmlformats.org/officeDocument/2006/relationships/font" Target="fonts/OpenSans-bold.fntdata"/><Relationship Id="rId1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7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563376166_0_61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a56337616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ee241b470_0_5:notes"/>
          <p:cNvSpPr/>
          <p:nvPr>
            <p:ph idx="2" type="sldImg"/>
          </p:nvPr>
        </p:nvSpPr>
        <p:spPr>
          <a:xfrm>
            <a:off x="686107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9ee241b4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fabe24270_0_9:notes"/>
          <p:cNvSpPr/>
          <p:nvPr>
            <p:ph idx="2" type="sldImg"/>
          </p:nvPr>
        </p:nvSpPr>
        <p:spPr>
          <a:xfrm>
            <a:off x="686107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9fabe2427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fabe24270_0_41:notes"/>
          <p:cNvSpPr/>
          <p:nvPr>
            <p:ph idx="2" type="sldImg"/>
          </p:nvPr>
        </p:nvSpPr>
        <p:spPr>
          <a:xfrm>
            <a:off x="686107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fabe2427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9ee241b470_0_26:notes"/>
          <p:cNvSpPr/>
          <p:nvPr>
            <p:ph idx="2" type="sldImg"/>
          </p:nvPr>
        </p:nvSpPr>
        <p:spPr>
          <a:xfrm>
            <a:off x="686107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9ee241b47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CUSTOM_2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48"/>
          <p:cNvPicPr preferRelativeResize="0"/>
          <p:nvPr/>
        </p:nvPicPr>
        <p:blipFill rotWithShape="1">
          <a:blip r:embed="rId2">
            <a:alphaModFix/>
          </a:blip>
          <a:srcRect b="23017" l="0" r="0" t="0"/>
          <a:stretch/>
        </p:blipFill>
        <p:spPr>
          <a:xfrm>
            <a:off x="11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48"/>
          <p:cNvPicPr preferRelativeResize="0"/>
          <p:nvPr/>
        </p:nvPicPr>
        <p:blipFill rotWithShape="1">
          <a:blip r:embed="rId2">
            <a:alphaModFix/>
          </a:blip>
          <a:srcRect b="23017" l="0" r="0" t="0"/>
          <a:stretch/>
        </p:blipFill>
        <p:spPr>
          <a:xfrm>
            <a:off x="0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48"/>
          <p:cNvSpPr/>
          <p:nvPr/>
        </p:nvSpPr>
        <p:spPr>
          <a:xfrm>
            <a:off x="-48917" y="4295265"/>
            <a:ext cx="9204300" cy="641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48"/>
          <p:cNvPicPr preferRelativeResize="0"/>
          <p:nvPr/>
        </p:nvPicPr>
        <p:blipFill rotWithShape="1">
          <a:blip r:embed="rId2">
            <a:alphaModFix/>
          </a:blip>
          <a:srcRect b="23017" l="0" r="0" t="0"/>
          <a:stretch/>
        </p:blipFill>
        <p:spPr>
          <a:xfrm>
            <a:off x="50" y="2"/>
            <a:ext cx="9143997" cy="429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8"/>
          <p:cNvSpPr txBox="1"/>
          <p:nvPr>
            <p:ph type="title"/>
          </p:nvPr>
        </p:nvSpPr>
        <p:spPr>
          <a:xfrm>
            <a:off x="1602039" y="4397545"/>
            <a:ext cx="59400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/>
          <p:nvPr/>
        </p:nvSpPr>
        <p:spPr>
          <a:xfrm>
            <a:off x="-48917" y="4915543"/>
            <a:ext cx="9204300" cy="7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8"/>
          <p:cNvSpPr txBox="1"/>
          <p:nvPr>
            <p:ph idx="2" type="title"/>
          </p:nvPr>
        </p:nvSpPr>
        <p:spPr>
          <a:xfrm>
            <a:off x="1602039" y="5096745"/>
            <a:ext cx="59400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5" name="Google Shape;15;p48"/>
          <p:cNvPicPr preferRelativeResize="0"/>
          <p:nvPr/>
        </p:nvPicPr>
        <p:blipFill rotWithShape="1">
          <a:blip r:embed="rId3">
            <a:alphaModFix/>
          </a:blip>
          <a:srcRect b="-4000" l="0" r="0" t="-5082"/>
          <a:stretch/>
        </p:blipFill>
        <p:spPr>
          <a:xfrm>
            <a:off x="834000" y="1077975"/>
            <a:ext cx="7198024" cy="24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1 1 1 1">
  <p:cSld name="TITLE_4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9"/>
          <p:cNvPicPr preferRelativeResize="0"/>
          <p:nvPr/>
        </p:nvPicPr>
        <p:blipFill rotWithShape="1">
          <a:blip r:embed="rId2">
            <a:alphaModFix/>
          </a:blip>
          <a:srcRect b="0" l="0" r="0" t="822"/>
          <a:stretch/>
        </p:blipFill>
        <p:spPr>
          <a:xfrm>
            <a:off x="-2875" y="-9925"/>
            <a:ext cx="8640525" cy="14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9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9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9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9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59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59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59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9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9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59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1 1 1 1 1">
  <p:cSld name="TITLE_4_1_1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0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60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60"/>
          <p:cNvPicPr preferRelativeResize="0"/>
          <p:nvPr/>
        </p:nvPicPr>
        <p:blipFill rotWithShape="1">
          <a:blip r:embed="rId2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0"/>
          <p:cNvPicPr preferRelativeResize="0"/>
          <p:nvPr/>
        </p:nvPicPr>
        <p:blipFill rotWithShape="1">
          <a:blip r:embed="rId3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0"/>
          <p:cNvPicPr preferRelativeResize="0"/>
          <p:nvPr/>
        </p:nvPicPr>
        <p:blipFill rotWithShape="1">
          <a:blip r:embed="rId4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0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60"/>
          <p:cNvPicPr preferRelativeResize="0"/>
          <p:nvPr/>
        </p:nvPicPr>
        <p:blipFill rotWithShape="1">
          <a:blip r:embed="rId5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0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60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1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6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1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61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1"/>
          <p:cNvPicPr preferRelativeResize="0"/>
          <p:nvPr/>
        </p:nvPicPr>
        <p:blipFill rotWithShape="1">
          <a:blip r:embed="rId2">
            <a:alphaModFix/>
          </a:blip>
          <a:srcRect b="0" l="75563" r="-2992" t="0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1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61"/>
          <p:cNvPicPr preferRelativeResize="0"/>
          <p:nvPr/>
        </p:nvPicPr>
        <p:blipFill rotWithShape="1">
          <a:blip r:embed="rId3">
            <a:alphaModFix/>
          </a:blip>
          <a:srcRect b="-8406" l="-12003" r="-6845" t="-8423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1"/>
          <p:cNvPicPr preferRelativeResize="0"/>
          <p:nvPr/>
        </p:nvPicPr>
        <p:blipFill rotWithShape="1">
          <a:blip r:embed="rId4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1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61"/>
          <p:cNvPicPr preferRelativeResize="0"/>
          <p:nvPr/>
        </p:nvPicPr>
        <p:blipFill rotWithShape="1">
          <a:blip r:embed="rId5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1 1">
  <p:cSld name="TITLE_4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62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2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2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6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62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2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62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62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2"/>
          <p:cNvPicPr preferRelativeResize="0"/>
          <p:nvPr/>
        </p:nvPicPr>
        <p:blipFill rotWithShape="1">
          <a:blip r:embed="rId4">
            <a:alphaModFix/>
          </a:blip>
          <a:srcRect b="0" l="75563" r="-2992" t="0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2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62"/>
          <p:cNvPicPr preferRelativeResize="0"/>
          <p:nvPr/>
        </p:nvPicPr>
        <p:blipFill rotWithShape="1">
          <a:blip r:embed="rId5">
            <a:alphaModFix/>
          </a:blip>
          <a:srcRect b="-8406" l="-12003" r="-6845" t="-8423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">
  <p:cSld name="TITLE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3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3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3"/>
          <p:cNvPicPr preferRelativeResize="0"/>
          <p:nvPr/>
        </p:nvPicPr>
        <p:blipFill rotWithShape="1">
          <a:blip r:embed="rId3">
            <a:alphaModFix/>
          </a:blip>
          <a:srcRect b="-6816" l="-10429" r="-10425" t="-6815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3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63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63"/>
          <p:cNvSpPr txBox="1"/>
          <p:nvPr>
            <p:ph idx="2" type="title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63"/>
          <p:cNvSpPr txBox="1"/>
          <p:nvPr>
            <p:ph idx="1" type="subTitle"/>
          </p:nvPr>
        </p:nvSpPr>
        <p:spPr>
          <a:xfrm>
            <a:off x="417217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63"/>
          <p:cNvSpPr txBox="1"/>
          <p:nvPr>
            <p:ph idx="3" type="subTitle"/>
          </p:nvPr>
        </p:nvSpPr>
        <p:spPr>
          <a:xfrm>
            <a:off x="4871851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63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 1">
  <p:cSld name="TITLE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4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4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4"/>
          <p:cNvPicPr preferRelativeResize="0"/>
          <p:nvPr/>
        </p:nvPicPr>
        <p:blipFill rotWithShape="1">
          <a:blip r:embed="rId3">
            <a:alphaModFix/>
          </a:blip>
          <a:srcRect b="-10" l="-4896" r="-4885" t="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4"/>
          <p:cNvSpPr/>
          <p:nvPr/>
        </p:nvSpPr>
        <p:spPr>
          <a:xfrm rot="6949156">
            <a:off x="7219951" y="4904707"/>
            <a:ext cx="1453388" cy="1611334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17" y="5225164"/>
            <a:ext cx="713821" cy="33812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4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64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64"/>
          <p:cNvSpPr txBox="1"/>
          <p:nvPr>
            <p:ph idx="2" type="title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64"/>
          <p:cNvSpPr txBox="1"/>
          <p:nvPr>
            <p:ph idx="1" type="subTitle"/>
          </p:nvPr>
        </p:nvSpPr>
        <p:spPr>
          <a:xfrm>
            <a:off x="417217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64"/>
          <p:cNvSpPr txBox="1"/>
          <p:nvPr>
            <p:ph idx="3" type="subTitle"/>
          </p:nvPr>
        </p:nvSpPr>
        <p:spPr>
          <a:xfrm>
            <a:off x="4871851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64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4"/>
          <p:cNvSpPr/>
          <p:nvPr/>
        </p:nvSpPr>
        <p:spPr>
          <a:xfrm rot="7103092">
            <a:off x="7220053" y="4904793"/>
            <a:ext cx="1453327" cy="161117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64"/>
          <p:cNvPicPr preferRelativeResize="0"/>
          <p:nvPr/>
        </p:nvPicPr>
        <p:blipFill rotWithShape="1">
          <a:blip r:embed="rId5">
            <a:alphaModFix/>
          </a:blip>
          <a:srcRect b="59" l="0" r="0" t="4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 1 1">
  <p:cSld name="TITLE_1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5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5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5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5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65"/>
          <p:cNvSpPr txBox="1"/>
          <p:nvPr>
            <p:ph type="title"/>
          </p:nvPr>
        </p:nvSpPr>
        <p:spPr>
          <a:xfrm>
            <a:off x="365453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65"/>
          <p:cNvSpPr txBox="1"/>
          <p:nvPr>
            <p:ph idx="2" type="title"/>
          </p:nvPr>
        </p:nvSpPr>
        <p:spPr>
          <a:xfrm>
            <a:off x="4820088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65"/>
          <p:cNvSpPr txBox="1"/>
          <p:nvPr>
            <p:ph idx="1" type="subTitle"/>
          </p:nvPr>
        </p:nvSpPr>
        <p:spPr>
          <a:xfrm>
            <a:off x="417217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65"/>
          <p:cNvSpPr txBox="1"/>
          <p:nvPr>
            <p:ph idx="3" type="subTitle"/>
          </p:nvPr>
        </p:nvSpPr>
        <p:spPr>
          <a:xfrm>
            <a:off x="4871851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65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5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65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5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65"/>
          <p:cNvPicPr preferRelativeResize="0"/>
          <p:nvPr/>
        </p:nvPicPr>
        <p:blipFill rotWithShape="1">
          <a:blip r:embed="rId4">
            <a:alphaModFix/>
          </a:blip>
          <a:srcRect b="0" l="75563" r="-2992" t="0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5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65"/>
          <p:cNvPicPr preferRelativeResize="0"/>
          <p:nvPr/>
        </p:nvPicPr>
        <p:blipFill rotWithShape="1">
          <a:blip r:embed="rId5">
            <a:alphaModFix/>
          </a:blip>
          <a:srcRect b="-8406" l="-12003" r="-6845" t="-8423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 1 1 2">
  <p:cSld name="TITLE_1_1_1_2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66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6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66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6"/>
          <p:cNvSpPr txBox="1"/>
          <p:nvPr>
            <p:ph type="title"/>
          </p:nvPr>
        </p:nvSpPr>
        <p:spPr>
          <a:xfrm>
            <a:off x="365453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66"/>
          <p:cNvSpPr txBox="1"/>
          <p:nvPr>
            <p:ph idx="2" type="title"/>
          </p:nvPr>
        </p:nvSpPr>
        <p:spPr>
          <a:xfrm>
            <a:off x="4820088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66"/>
          <p:cNvSpPr txBox="1"/>
          <p:nvPr>
            <p:ph idx="1" type="subTitle"/>
          </p:nvPr>
        </p:nvSpPr>
        <p:spPr>
          <a:xfrm>
            <a:off x="417217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66"/>
          <p:cNvSpPr txBox="1"/>
          <p:nvPr>
            <p:ph idx="3" type="subTitle"/>
          </p:nvPr>
        </p:nvSpPr>
        <p:spPr>
          <a:xfrm>
            <a:off x="4871851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6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6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66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6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66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66"/>
          <p:cNvPicPr preferRelativeResize="0"/>
          <p:nvPr/>
        </p:nvPicPr>
        <p:blipFill rotWithShape="1">
          <a:blip r:embed="rId4">
            <a:alphaModFix/>
          </a:blip>
          <a:srcRect b="22983" l="75566" r="-2348" t="35770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6"/>
          <p:cNvPicPr preferRelativeResize="0"/>
          <p:nvPr/>
        </p:nvPicPr>
        <p:blipFill rotWithShape="1">
          <a:blip r:embed="rId5">
            <a:alphaModFix/>
          </a:blip>
          <a:srcRect b="0" l="72606" r="2525" t="61934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 1 1 1">
  <p:cSld name="TITLE_1_1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7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7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7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67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67"/>
          <p:cNvSpPr txBox="1"/>
          <p:nvPr>
            <p:ph type="title"/>
          </p:nvPr>
        </p:nvSpPr>
        <p:spPr>
          <a:xfrm>
            <a:off x="365453" y="127142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67"/>
          <p:cNvSpPr txBox="1"/>
          <p:nvPr>
            <p:ph idx="2" type="title"/>
          </p:nvPr>
        </p:nvSpPr>
        <p:spPr>
          <a:xfrm>
            <a:off x="4820088" y="127142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67"/>
          <p:cNvSpPr txBox="1"/>
          <p:nvPr>
            <p:ph idx="1" type="subTitle"/>
          </p:nvPr>
        </p:nvSpPr>
        <p:spPr>
          <a:xfrm>
            <a:off x="417217" y="1747731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67"/>
          <p:cNvSpPr txBox="1"/>
          <p:nvPr>
            <p:ph idx="3" type="subTitle"/>
          </p:nvPr>
        </p:nvSpPr>
        <p:spPr>
          <a:xfrm>
            <a:off x="4871851" y="1747731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6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7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6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7"/>
          <p:cNvSpPr txBox="1"/>
          <p:nvPr>
            <p:ph idx="5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67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7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">
  <p:cSld name="TITLE_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68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0"/>
            <a:ext cx="8163971" cy="11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8"/>
          <p:cNvSpPr/>
          <p:nvPr/>
        </p:nvSpPr>
        <p:spPr>
          <a:xfrm>
            <a:off x="5540025" y="0"/>
            <a:ext cx="36042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8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68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68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13" name="Google Shape;213;p68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4" name="Google Shape;214;p68"/>
          <p:cNvPicPr preferRelativeResize="0"/>
          <p:nvPr/>
        </p:nvPicPr>
        <p:blipFill rotWithShape="1">
          <a:blip r:embed="rId3">
            <a:alphaModFix/>
          </a:blip>
          <a:srcRect b="-7857" l="-1970" r="-1351" t="-7869"/>
          <a:stretch/>
        </p:blipFill>
        <p:spPr>
          <a:xfrm>
            <a:off x="5674134" y="76200"/>
            <a:ext cx="3335983" cy="11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1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5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51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1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51"/>
          <p:cNvPicPr preferRelativeResize="0"/>
          <p:nvPr/>
        </p:nvPicPr>
        <p:blipFill rotWithShape="1">
          <a:blip r:embed="rId3">
            <a:alphaModFix/>
          </a:blip>
          <a:srcRect b="-6816" l="-10429" r="-10425" t="-6815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 1">
  <p:cSld name="TITLE_3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9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9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69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69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69"/>
          <p:cNvSpPr/>
          <p:nvPr/>
        </p:nvSpPr>
        <p:spPr>
          <a:xfrm rot="7103092">
            <a:off x="7220053" y="4904793"/>
            <a:ext cx="1453327" cy="161117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69"/>
          <p:cNvPicPr preferRelativeResize="0"/>
          <p:nvPr/>
        </p:nvPicPr>
        <p:blipFill rotWithShape="1">
          <a:blip r:embed="rId2">
            <a:alphaModFix/>
          </a:blip>
          <a:srcRect b="4420" l="0" r="27119" t="822"/>
          <a:stretch/>
        </p:blipFill>
        <p:spPr>
          <a:xfrm>
            <a:off x="-2875" y="0"/>
            <a:ext cx="5949949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69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3" name="Google Shape;223;p69"/>
          <p:cNvPicPr preferRelativeResize="0"/>
          <p:nvPr/>
        </p:nvPicPr>
        <p:blipFill rotWithShape="1">
          <a:blip r:embed="rId3">
            <a:alphaModFix/>
          </a:blip>
          <a:srcRect b="13811" l="0" r="0" t="13803"/>
          <a:stretch/>
        </p:blipFill>
        <p:spPr>
          <a:xfrm>
            <a:off x="5747550" y="155500"/>
            <a:ext cx="3273595" cy="97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9"/>
          <p:cNvPicPr preferRelativeResize="0"/>
          <p:nvPr/>
        </p:nvPicPr>
        <p:blipFill rotWithShape="1">
          <a:blip r:embed="rId4">
            <a:alphaModFix/>
          </a:blip>
          <a:srcRect b="59" l="0" r="0" t="4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 1 1">
  <p:cSld name="TITLE_3_1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0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0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70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70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0" name="Google Shape;230;p70"/>
          <p:cNvPicPr preferRelativeResize="0"/>
          <p:nvPr/>
        </p:nvPicPr>
        <p:blipFill rotWithShape="1">
          <a:blip r:embed="rId2">
            <a:alphaModFix/>
          </a:blip>
          <a:srcRect b="678" l="0" r="0" t="669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70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2" name="Google Shape;232;p70"/>
          <p:cNvPicPr preferRelativeResize="0"/>
          <p:nvPr/>
        </p:nvPicPr>
        <p:blipFill rotWithShape="1">
          <a:blip r:embed="rId3">
            <a:alphaModFix/>
          </a:blip>
          <a:srcRect b="4420" l="0" r="30526" t="822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70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70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70"/>
          <p:cNvPicPr preferRelativeResize="0"/>
          <p:nvPr/>
        </p:nvPicPr>
        <p:blipFill rotWithShape="1">
          <a:blip r:embed="rId4">
            <a:alphaModFix/>
          </a:blip>
          <a:srcRect b="0" l="75563" r="-2992" t="0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0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70"/>
          <p:cNvPicPr preferRelativeResize="0"/>
          <p:nvPr/>
        </p:nvPicPr>
        <p:blipFill rotWithShape="1">
          <a:blip r:embed="rId5">
            <a:alphaModFix/>
          </a:blip>
          <a:srcRect b="-8406" l="-12003" r="-6845" t="-8423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 1 1 1">
  <p:cSld name="TITLE_3_1_1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1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71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71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71"/>
          <p:cNvPicPr preferRelativeResize="0"/>
          <p:nvPr/>
        </p:nvPicPr>
        <p:blipFill rotWithShape="1">
          <a:blip r:embed="rId2">
            <a:alphaModFix/>
          </a:blip>
          <a:srcRect b="678" l="0" r="0" t="669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1"/>
          <p:cNvPicPr preferRelativeResize="0"/>
          <p:nvPr/>
        </p:nvPicPr>
        <p:blipFill rotWithShape="1">
          <a:blip r:embed="rId3">
            <a:alphaModFix/>
          </a:blip>
          <a:srcRect b="4420" l="0" r="30526" t="822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71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p71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1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7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1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7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71"/>
          <p:cNvPicPr preferRelativeResize="0"/>
          <p:nvPr/>
        </p:nvPicPr>
        <p:blipFill rotWithShape="1">
          <a:blip r:embed="rId4">
            <a:alphaModFix/>
          </a:blip>
          <a:srcRect b="22983" l="75566" r="-2348" t="35770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1"/>
          <p:cNvPicPr preferRelativeResize="0"/>
          <p:nvPr/>
        </p:nvPicPr>
        <p:blipFill rotWithShape="1">
          <a:blip r:embed="rId5">
            <a:alphaModFix/>
          </a:blip>
          <a:srcRect b="0" l="72606" r="2525" t="61934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 1 1 1 1">
  <p:cSld name="TITLE_3_1_1_1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2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72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72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72"/>
          <p:cNvPicPr preferRelativeResize="0"/>
          <p:nvPr/>
        </p:nvPicPr>
        <p:blipFill rotWithShape="1">
          <a:blip r:embed="rId2">
            <a:alphaModFix/>
          </a:blip>
          <a:srcRect b="678" l="0" r="0" t="669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2"/>
          <p:cNvPicPr preferRelativeResize="0"/>
          <p:nvPr/>
        </p:nvPicPr>
        <p:blipFill rotWithShape="1">
          <a:blip r:embed="rId3">
            <a:alphaModFix/>
          </a:blip>
          <a:srcRect b="4420" l="0" r="30526" t="822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72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72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2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7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2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7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72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2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 1 1 1 1 1">
  <p:cSld name="TITLE_3_1_1_1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3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73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73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73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73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73"/>
          <p:cNvPicPr preferRelativeResize="0"/>
          <p:nvPr/>
        </p:nvPicPr>
        <p:blipFill rotWithShape="1">
          <a:blip r:embed="rId2">
            <a:alphaModFix/>
          </a:blip>
          <a:srcRect b="678" l="0" r="0" t="669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3"/>
          <p:cNvPicPr preferRelativeResize="0"/>
          <p:nvPr/>
        </p:nvPicPr>
        <p:blipFill rotWithShape="1">
          <a:blip r:embed="rId3">
            <a:alphaModFix/>
          </a:blip>
          <a:srcRect b="4420" l="0" r="30526" t="822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73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5" name="Google Shape;275;p73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3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4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74"/>
          <p:cNvSpPr txBox="1"/>
          <p:nvPr>
            <p:ph type="title"/>
          </p:nvPr>
        </p:nvSpPr>
        <p:spPr>
          <a:xfrm>
            <a:off x="365453" y="125479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74"/>
          <p:cNvSpPr txBox="1"/>
          <p:nvPr>
            <p:ph idx="2" type="title"/>
          </p:nvPr>
        </p:nvSpPr>
        <p:spPr>
          <a:xfrm>
            <a:off x="4820088" y="125479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74"/>
          <p:cNvSpPr txBox="1"/>
          <p:nvPr>
            <p:ph idx="1" type="subTitle"/>
          </p:nvPr>
        </p:nvSpPr>
        <p:spPr>
          <a:xfrm>
            <a:off x="417217" y="1731101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74"/>
          <p:cNvSpPr txBox="1"/>
          <p:nvPr>
            <p:ph idx="3" type="subTitle"/>
          </p:nvPr>
        </p:nvSpPr>
        <p:spPr>
          <a:xfrm>
            <a:off x="4871851" y="1731101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3" name="Google Shape;283;p74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74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74"/>
          <p:cNvPicPr preferRelativeResize="0"/>
          <p:nvPr/>
        </p:nvPicPr>
        <p:blipFill rotWithShape="1">
          <a:blip r:embed="rId3">
            <a:alphaModFix/>
          </a:blip>
          <a:srcRect b="-6816" l="-10429" r="-10425" t="-6815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TITLE_2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5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75"/>
          <p:cNvSpPr/>
          <p:nvPr/>
        </p:nvSpPr>
        <p:spPr>
          <a:xfrm rot="7108812">
            <a:off x="7219987" y="4904814"/>
            <a:ext cx="1453272" cy="1611144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75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75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75"/>
          <p:cNvPicPr preferRelativeResize="0"/>
          <p:nvPr/>
        </p:nvPicPr>
        <p:blipFill rotWithShape="1">
          <a:blip r:embed="rId3">
            <a:alphaModFix/>
          </a:blip>
          <a:srcRect b="-10" l="-4896" r="-4885" t="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75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75"/>
          <p:cNvSpPr txBox="1"/>
          <p:nvPr>
            <p:ph idx="2" type="title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75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75"/>
          <p:cNvSpPr txBox="1"/>
          <p:nvPr>
            <p:ph idx="3" type="subTitle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6" name="Google Shape;296;p75"/>
          <p:cNvPicPr preferRelativeResize="0"/>
          <p:nvPr/>
        </p:nvPicPr>
        <p:blipFill rotWithShape="1">
          <a:blip r:embed="rId4">
            <a:alphaModFix/>
          </a:blip>
          <a:srcRect b="59" l="0" r="0" t="4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 1">
  <p:cSld name="TITLE_2_1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76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76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76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76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76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Google Shape;303;p76"/>
          <p:cNvSpPr txBox="1"/>
          <p:nvPr>
            <p:ph idx="2" type="title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76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76"/>
          <p:cNvSpPr txBox="1"/>
          <p:nvPr>
            <p:ph idx="3" type="subTitle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76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76"/>
          <p:cNvPicPr preferRelativeResize="0"/>
          <p:nvPr/>
        </p:nvPicPr>
        <p:blipFill rotWithShape="1">
          <a:blip r:embed="rId4">
            <a:alphaModFix/>
          </a:blip>
          <a:srcRect b="0" l="75563" r="-2992" t="0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76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76"/>
          <p:cNvPicPr preferRelativeResize="0"/>
          <p:nvPr/>
        </p:nvPicPr>
        <p:blipFill rotWithShape="1">
          <a:blip r:embed="rId5">
            <a:alphaModFix/>
          </a:blip>
          <a:srcRect b="-8406" l="-12003" r="-6845" t="-8423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 1 1">
  <p:cSld name="TITLE_2_1_1_1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77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77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77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77"/>
          <p:cNvSpPr txBox="1"/>
          <p:nvPr>
            <p:ph type="title"/>
          </p:nvPr>
        </p:nvSpPr>
        <p:spPr>
          <a:xfrm>
            <a:off x="365450" y="1261500"/>
            <a:ext cx="37983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77"/>
          <p:cNvSpPr txBox="1"/>
          <p:nvPr>
            <p:ph idx="2" type="title"/>
          </p:nvPr>
        </p:nvSpPr>
        <p:spPr>
          <a:xfrm>
            <a:off x="4820093" y="1261500"/>
            <a:ext cx="37983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77"/>
          <p:cNvSpPr txBox="1"/>
          <p:nvPr>
            <p:ph idx="1" type="subTitle"/>
          </p:nvPr>
        </p:nvSpPr>
        <p:spPr>
          <a:xfrm>
            <a:off x="417214" y="1696312"/>
            <a:ext cx="3694800" cy="29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77"/>
          <p:cNvSpPr txBox="1"/>
          <p:nvPr>
            <p:ph idx="3" type="subTitle"/>
          </p:nvPr>
        </p:nvSpPr>
        <p:spPr>
          <a:xfrm>
            <a:off x="4871856" y="1696312"/>
            <a:ext cx="3694800" cy="29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Google Shape;318;p77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7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7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7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7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77"/>
          <p:cNvPicPr preferRelativeResize="0"/>
          <p:nvPr/>
        </p:nvPicPr>
        <p:blipFill rotWithShape="1">
          <a:blip r:embed="rId4">
            <a:alphaModFix/>
          </a:blip>
          <a:srcRect b="22983" l="75566" r="-2348" t="35770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77"/>
          <p:cNvPicPr preferRelativeResize="0"/>
          <p:nvPr/>
        </p:nvPicPr>
        <p:blipFill rotWithShape="1">
          <a:blip r:embed="rId5">
            <a:alphaModFix/>
          </a:blip>
          <a:srcRect b="0" l="72606" r="2525" t="61934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9"/>
          <p:cNvPicPr preferRelativeResize="0"/>
          <p:nvPr/>
        </p:nvPicPr>
        <p:blipFill rotWithShape="1">
          <a:blip r:embed="rId2">
            <a:alphaModFix/>
          </a:blip>
          <a:srcRect b="23017" l="0" r="0" t="0"/>
          <a:stretch/>
        </p:blipFill>
        <p:spPr>
          <a:xfrm>
            <a:off x="11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9"/>
          <p:cNvPicPr preferRelativeResize="0"/>
          <p:nvPr/>
        </p:nvPicPr>
        <p:blipFill rotWithShape="1">
          <a:blip r:embed="rId2">
            <a:alphaModFix/>
          </a:blip>
          <a:srcRect b="23017" l="0" r="0" t="0"/>
          <a:stretch/>
        </p:blipFill>
        <p:spPr>
          <a:xfrm>
            <a:off x="0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9"/>
          <p:cNvSpPr/>
          <p:nvPr/>
        </p:nvSpPr>
        <p:spPr>
          <a:xfrm>
            <a:off x="-48917" y="4295265"/>
            <a:ext cx="9204300" cy="641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49"/>
          <p:cNvPicPr preferRelativeResize="0"/>
          <p:nvPr/>
        </p:nvPicPr>
        <p:blipFill rotWithShape="1">
          <a:blip r:embed="rId3">
            <a:alphaModFix/>
          </a:blip>
          <a:srcRect b="-3198" l="-5298" r="-5306" t="-3212"/>
          <a:stretch/>
        </p:blipFill>
        <p:spPr>
          <a:xfrm>
            <a:off x="685050" y="1161600"/>
            <a:ext cx="7456202" cy="234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9"/>
          <p:cNvSpPr txBox="1"/>
          <p:nvPr>
            <p:ph type="title"/>
          </p:nvPr>
        </p:nvSpPr>
        <p:spPr>
          <a:xfrm>
            <a:off x="1602039" y="4397545"/>
            <a:ext cx="59400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49"/>
          <p:cNvSpPr/>
          <p:nvPr/>
        </p:nvSpPr>
        <p:spPr>
          <a:xfrm>
            <a:off x="-48917" y="4915543"/>
            <a:ext cx="9204300" cy="7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49"/>
          <p:cNvPicPr preferRelativeResize="0"/>
          <p:nvPr/>
        </p:nvPicPr>
        <p:blipFill rotWithShape="1">
          <a:blip r:embed="rId4">
            <a:alphaModFix/>
          </a:blip>
          <a:srcRect b="-8406" l="-12003" r="-6845" t="-8423"/>
          <a:stretch/>
        </p:blipFill>
        <p:spPr>
          <a:xfrm>
            <a:off x="3848947" y="4990950"/>
            <a:ext cx="1376604" cy="6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">
  <p:cSld name="BLANK_1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2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2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2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52"/>
          <p:cNvPicPr preferRelativeResize="0"/>
          <p:nvPr/>
        </p:nvPicPr>
        <p:blipFill rotWithShape="1">
          <a:blip r:embed="rId2">
            <a:alphaModFix/>
          </a:blip>
          <a:srcRect b="22983" l="75566" r="-2348" t="35770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2"/>
          <p:cNvPicPr preferRelativeResize="0"/>
          <p:nvPr/>
        </p:nvPicPr>
        <p:blipFill rotWithShape="1">
          <a:blip r:embed="rId3">
            <a:alphaModFix/>
          </a:blip>
          <a:srcRect b="0" l="72606" r="2525" t="61934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2"/>
          <p:cNvPicPr preferRelativeResize="0"/>
          <p:nvPr/>
        </p:nvPicPr>
        <p:blipFill rotWithShape="1">
          <a:blip r:embed="rId4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2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52"/>
          <p:cNvPicPr preferRelativeResize="0"/>
          <p:nvPr/>
        </p:nvPicPr>
        <p:blipFill rotWithShape="1">
          <a:blip r:embed="rId5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 1 1 1">
  <p:cSld name="TITLE_2_1_1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78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78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78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78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8" name="Google Shape;338;p78"/>
          <p:cNvSpPr txBox="1"/>
          <p:nvPr>
            <p:ph idx="2" type="title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Google Shape;339;p78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0" name="Google Shape;340;p78"/>
          <p:cNvSpPr txBox="1"/>
          <p:nvPr>
            <p:ph idx="3" type="subTitle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1" name="Google Shape;341;p78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8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78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8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78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78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8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 1 1 1 1">
  <p:cSld name="TITLE_2_1_1_1_1_1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79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79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79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79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79"/>
          <p:cNvSpPr txBox="1"/>
          <p:nvPr>
            <p:ph type="title"/>
          </p:nvPr>
        </p:nvSpPr>
        <p:spPr>
          <a:xfrm>
            <a:off x="38470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79"/>
          <p:cNvSpPr txBox="1"/>
          <p:nvPr>
            <p:ph idx="2" type="title"/>
          </p:nvPr>
        </p:nvSpPr>
        <p:spPr>
          <a:xfrm>
            <a:off x="483933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79"/>
          <p:cNvSpPr txBox="1"/>
          <p:nvPr>
            <p:ph idx="1" type="subTitle"/>
          </p:nvPr>
        </p:nvSpPr>
        <p:spPr>
          <a:xfrm>
            <a:off x="43646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79"/>
          <p:cNvSpPr txBox="1"/>
          <p:nvPr>
            <p:ph idx="3" type="subTitle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79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79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 1 1 2 1">
  <p:cSld name="TITLE_1_1_1_2_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80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80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80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80"/>
          <p:cNvSpPr txBox="1"/>
          <p:nvPr>
            <p:ph type="title"/>
          </p:nvPr>
        </p:nvSpPr>
        <p:spPr>
          <a:xfrm>
            <a:off x="365453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80"/>
          <p:cNvSpPr txBox="1"/>
          <p:nvPr>
            <p:ph idx="2" type="title"/>
          </p:nvPr>
        </p:nvSpPr>
        <p:spPr>
          <a:xfrm>
            <a:off x="4820088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Google Shape;365;p80"/>
          <p:cNvSpPr txBox="1"/>
          <p:nvPr>
            <p:ph idx="1" type="subTitle"/>
          </p:nvPr>
        </p:nvSpPr>
        <p:spPr>
          <a:xfrm>
            <a:off x="417217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80"/>
          <p:cNvSpPr txBox="1"/>
          <p:nvPr>
            <p:ph idx="3" type="subTitle"/>
          </p:nvPr>
        </p:nvSpPr>
        <p:spPr>
          <a:xfrm>
            <a:off x="4871851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7" name="Google Shape;367;p80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0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80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80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80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80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80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 1">
  <p:cSld name="BLANK_1_1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3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3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53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3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3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53"/>
          <p:cNvPicPr preferRelativeResize="0"/>
          <p:nvPr/>
        </p:nvPicPr>
        <p:blipFill rotWithShape="1">
          <a:blip r:embed="rId2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3"/>
          <p:cNvPicPr preferRelativeResize="0"/>
          <p:nvPr/>
        </p:nvPicPr>
        <p:blipFill rotWithShape="1">
          <a:blip r:embed="rId3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3"/>
          <p:cNvPicPr preferRelativeResize="0"/>
          <p:nvPr/>
        </p:nvPicPr>
        <p:blipFill rotWithShape="1">
          <a:blip r:embed="rId4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3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53"/>
          <p:cNvPicPr preferRelativeResize="0"/>
          <p:nvPr/>
        </p:nvPicPr>
        <p:blipFill rotWithShape="1">
          <a:blip r:embed="rId5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 1 1">
  <p:cSld name="BLANK_1_1_1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54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4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54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54"/>
          <p:cNvPicPr preferRelativeResize="0"/>
          <p:nvPr/>
        </p:nvPicPr>
        <p:blipFill rotWithShape="1">
          <a:blip r:embed="rId2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4"/>
          <p:cNvPicPr preferRelativeResize="0"/>
          <p:nvPr/>
        </p:nvPicPr>
        <p:blipFill rotWithShape="1">
          <a:blip r:embed="rId3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4"/>
          <p:cNvPicPr preferRelativeResize="0"/>
          <p:nvPr/>
        </p:nvPicPr>
        <p:blipFill rotWithShape="1">
          <a:blip r:embed="rId4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4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54"/>
          <p:cNvPicPr preferRelativeResize="0"/>
          <p:nvPr/>
        </p:nvPicPr>
        <p:blipFill rotWithShape="1">
          <a:blip r:embed="rId5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5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55"/>
          <p:cNvSpPr/>
          <p:nvPr/>
        </p:nvSpPr>
        <p:spPr>
          <a:xfrm rot="7103092">
            <a:off x="7220053" y="4914722"/>
            <a:ext cx="1453327" cy="161117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55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5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55"/>
          <p:cNvPicPr preferRelativeResize="0"/>
          <p:nvPr/>
        </p:nvPicPr>
        <p:blipFill rotWithShape="1">
          <a:blip r:embed="rId3">
            <a:alphaModFix/>
          </a:blip>
          <a:srcRect b="-10" l="-4896" r="-4885" t="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5"/>
          <p:cNvPicPr preferRelativeResize="0"/>
          <p:nvPr/>
        </p:nvPicPr>
        <p:blipFill rotWithShape="1">
          <a:blip r:embed="rId4">
            <a:alphaModFix/>
          </a:blip>
          <a:srcRect b="59" l="0" r="0" t="4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6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6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6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56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56"/>
          <p:cNvPicPr preferRelativeResize="0"/>
          <p:nvPr/>
        </p:nvPicPr>
        <p:blipFill rotWithShape="1">
          <a:blip r:embed="rId3">
            <a:alphaModFix/>
          </a:blip>
          <a:srcRect b="-6816" l="-10429" r="-10425" t="-6815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6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56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1">
  <p:cSld name="TITLE_4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57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7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7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57"/>
          <p:cNvSpPr/>
          <p:nvPr/>
        </p:nvSpPr>
        <p:spPr>
          <a:xfrm rot="7103092">
            <a:off x="7220053" y="4904793"/>
            <a:ext cx="1453327" cy="161117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57"/>
          <p:cNvPicPr preferRelativeResize="0"/>
          <p:nvPr/>
        </p:nvPicPr>
        <p:blipFill rotWithShape="1">
          <a:blip r:embed="rId3">
            <a:alphaModFix/>
          </a:blip>
          <a:srcRect b="59" l="0" r="0" t="4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57"/>
          <p:cNvPicPr preferRelativeResize="0"/>
          <p:nvPr/>
        </p:nvPicPr>
        <p:blipFill rotWithShape="1">
          <a:blip r:embed="rId4">
            <a:alphaModFix/>
          </a:blip>
          <a:srcRect b="-10" l="-4896" r="-4885" t="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7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57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1 1 1">
  <p:cSld name="TITLE_4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8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8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58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8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8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58"/>
          <p:cNvPicPr preferRelativeResize="0"/>
          <p:nvPr/>
        </p:nvPicPr>
        <p:blipFill rotWithShape="1">
          <a:blip r:embed="rId4">
            <a:alphaModFix/>
          </a:blip>
          <a:srcRect b="22983" l="75566" r="-2348" t="35770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8"/>
          <p:cNvPicPr preferRelativeResize="0"/>
          <p:nvPr/>
        </p:nvPicPr>
        <p:blipFill rotWithShape="1">
          <a:blip r:embed="rId5">
            <a:alphaModFix/>
          </a:blip>
          <a:srcRect b="0" l="72606" r="2525" t="61934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8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58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"/>
          <p:cNvSpPr/>
          <p:nvPr/>
        </p:nvSpPr>
        <p:spPr>
          <a:xfrm>
            <a:off x="-3892404" y="0"/>
            <a:ext cx="1022100" cy="11358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"/>
          <p:cNvSpPr/>
          <p:nvPr/>
        </p:nvSpPr>
        <p:spPr>
          <a:xfrm>
            <a:off x="-2682133" y="0"/>
            <a:ext cx="1022100" cy="1135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"/>
          <p:cNvSpPr/>
          <p:nvPr/>
        </p:nvSpPr>
        <p:spPr>
          <a:xfrm>
            <a:off x="-1471862" y="0"/>
            <a:ext cx="1022100" cy="11358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"/>
          <p:cNvSpPr/>
          <p:nvPr/>
        </p:nvSpPr>
        <p:spPr>
          <a:xfrm>
            <a:off x="-5102675" y="0"/>
            <a:ext cx="1022100" cy="1135800"/>
          </a:xfrm>
          <a:prstGeom prst="rect">
            <a:avLst/>
          </a:prstGeom>
          <a:solidFill>
            <a:srgbClr val="FF0033"/>
          </a:solidFill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"/>
          <p:cNvSpPr txBox="1"/>
          <p:nvPr>
            <p:ph type="title"/>
          </p:nvPr>
        </p:nvSpPr>
        <p:spPr>
          <a:xfrm>
            <a:off x="832100" y="4397550"/>
            <a:ext cx="7494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300"/>
              <a:t>Lesson plan 4: </a:t>
            </a:r>
            <a:r>
              <a:rPr lang="en" sz="2300"/>
              <a:t>Turning an idea into a reality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563376166_0_61"/>
          <p:cNvSpPr txBox="1"/>
          <p:nvPr/>
        </p:nvSpPr>
        <p:spPr>
          <a:xfrm>
            <a:off x="231550" y="1226925"/>
            <a:ext cx="8568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Recap: </a:t>
            </a: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What were some of the things the things that are helpful to keep in mind when coming up with new ideas?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8" name="Google Shape;388;ga563376166_0_61"/>
          <p:cNvPicPr preferRelativeResize="0"/>
          <p:nvPr/>
        </p:nvPicPr>
        <p:blipFill rotWithShape="1">
          <a:blip r:embed="rId3">
            <a:alphaModFix/>
          </a:blip>
          <a:srcRect b="16554" l="0" r="0" t="16560"/>
          <a:stretch/>
        </p:blipFill>
        <p:spPr>
          <a:xfrm>
            <a:off x="2848425" y="2140925"/>
            <a:ext cx="3125400" cy="3155400"/>
          </a:xfrm>
          <a:prstGeom prst="ellipse">
            <a:avLst/>
          </a:prstGeom>
          <a:noFill/>
          <a:ln cap="flat" cmpd="sng" w="76200">
            <a:solidFill>
              <a:srgbClr val="FFCC3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ee241b470_0_5"/>
          <p:cNvSpPr txBox="1"/>
          <p:nvPr/>
        </p:nvSpPr>
        <p:spPr>
          <a:xfrm>
            <a:off x="381225" y="1172475"/>
            <a:ext cx="8568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Activity: </a:t>
            </a: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What order do you think  these stages should be completed in when following a product development journey?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g9ee241b470_0_5"/>
          <p:cNvSpPr/>
          <p:nvPr/>
        </p:nvSpPr>
        <p:spPr>
          <a:xfrm>
            <a:off x="1022250" y="2334525"/>
            <a:ext cx="1579500" cy="11508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 generation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9ee241b470_0_5"/>
          <p:cNvSpPr/>
          <p:nvPr/>
        </p:nvSpPr>
        <p:spPr>
          <a:xfrm>
            <a:off x="4685825" y="4062981"/>
            <a:ext cx="1509600" cy="11508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Discovering  a problem &amp; defining it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9ee241b470_0_5"/>
          <p:cNvSpPr/>
          <p:nvPr/>
        </p:nvSpPr>
        <p:spPr>
          <a:xfrm>
            <a:off x="6501725" y="2377350"/>
            <a:ext cx="1609500" cy="12030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Design &amp; development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9ee241b470_0_5"/>
          <p:cNvSpPr/>
          <p:nvPr/>
        </p:nvSpPr>
        <p:spPr>
          <a:xfrm>
            <a:off x="6539516" y="4043778"/>
            <a:ext cx="1533900" cy="11508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Testing &amp; iter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ation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9ee241b470_0_5"/>
          <p:cNvSpPr/>
          <p:nvPr/>
        </p:nvSpPr>
        <p:spPr>
          <a:xfrm>
            <a:off x="2869918" y="2360631"/>
            <a:ext cx="1509600" cy="11508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9ee241b470_0_5"/>
          <p:cNvSpPr/>
          <p:nvPr/>
        </p:nvSpPr>
        <p:spPr>
          <a:xfrm>
            <a:off x="1056428" y="4101372"/>
            <a:ext cx="1507200" cy="11124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Prototyp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ing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9ee241b470_0_5"/>
          <p:cNvSpPr/>
          <p:nvPr/>
        </p:nvSpPr>
        <p:spPr>
          <a:xfrm>
            <a:off x="4687026" y="2403456"/>
            <a:ext cx="1507200" cy="11508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Business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9ee241b470_0_5"/>
          <p:cNvSpPr/>
          <p:nvPr/>
        </p:nvSpPr>
        <p:spPr>
          <a:xfrm>
            <a:off x="2869918" y="4062968"/>
            <a:ext cx="1509600" cy="11508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Analysis &amp; iteration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9fabe24270_0_9"/>
          <p:cNvSpPr txBox="1"/>
          <p:nvPr/>
        </p:nvSpPr>
        <p:spPr>
          <a:xfrm>
            <a:off x="195525" y="1099350"/>
            <a:ext cx="845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Activity: Example product development journey 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g9fabe24270_0_9"/>
          <p:cNvSpPr/>
          <p:nvPr/>
        </p:nvSpPr>
        <p:spPr>
          <a:xfrm>
            <a:off x="3080201" y="1921126"/>
            <a:ext cx="1323000" cy="10041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 generation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9fabe24270_0_9"/>
          <p:cNvSpPr/>
          <p:nvPr/>
        </p:nvSpPr>
        <p:spPr>
          <a:xfrm>
            <a:off x="1073975" y="1555000"/>
            <a:ext cx="1406700" cy="10386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Discovering  a problem &amp; defining it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9fabe24270_0_9"/>
          <p:cNvSpPr/>
          <p:nvPr/>
        </p:nvSpPr>
        <p:spPr>
          <a:xfrm>
            <a:off x="4974237" y="2259825"/>
            <a:ext cx="1533900" cy="11205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Design &amp; development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9fabe24270_0_9"/>
          <p:cNvSpPr/>
          <p:nvPr/>
        </p:nvSpPr>
        <p:spPr>
          <a:xfrm>
            <a:off x="7248599" y="2550825"/>
            <a:ext cx="1382400" cy="10659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Testing &amp; iter</a:t>
            </a: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ation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9fabe24270_0_9"/>
          <p:cNvSpPr/>
          <p:nvPr/>
        </p:nvSpPr>
        <p:spPr>
          <a:xfrm>
            <a:off x="2505699" y="4453976"/>
            <a:ext cx="1335600" cy="10041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9fabe24270_0_9"/>
          <p:cNvSpPr/>
          <p:nvPr/>
        </p:nvSpPr>
        <p:spPr>
          <a:xfrm>
            <a:off x="6161075" y="3698575"/>
            <a:ext cx="1406700" cy="10386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Prototyp</a:t>
            </a: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ing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9fabe24270_0_9"/>
          <p:cNvSpPr/>
          <p:nvPr/>
        </p:nvSpPr>
        <p:spPr>
          <a:xfrm>
            <a:off x="4381325" y="4312326"/>
            <a:ext cx="1335600" cy="10386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Business </a:t>
            </a: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9fabe24270_0_9"/>
          <p:cNvSpPr/>
          <p:nvPr/>
        </p:nvSpPr>
        <p:spPr>
          <a:xfrm rot="991095">
            <a:off x="2524399" y="2119001"/>
            <a:ext cx="527573" cy="19649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9fabe24270_0_9"/>
          <p:cNvSpPr/>
          <p:nvPr/>
        </p:nvSpPr>
        <p:spPr>
          <a:xfrm rot="991095">
            <a:off x="4433312" y="2588351"/>
            <a:ext cx="527573" cy="19649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9fabe24270_0_9"/>
          <p:cNvSpPr/>
          <p:nvPr/>
        </p:nvSpPr>
        <p:spPr>
          <a:xfrm rot="535918">
            <a:off x="6620633" y="2926372"/>
            <a:ext cx="527497" cy="1964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9fabe24270_0_9"/>
          <p:cNvSpPr/>
          <p:nvPr/>
        </p:nvSpPr>
        <p:spPr>
          <a:xfrm rot="8550653">
            <a:off x="7518515" y="3756929"/>
            <a:ext cx="527431" cy="1968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9fabe24270_0_9"/>
          <p:cNvSpPr/>
          <p:nvPr/>
        </p:nvSpPr>
        <p:spPr>
          <a:xfrm rot="9259425">
            <a:off x="5709496" y="4634758"/>
            <a:ext cx="527597" cy="19643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9fabe24270_0_9"/>
          <p:cNvSpPr/>
          <p:nvPr/>
        </p:nvSpPr>
        <p:spPr>
          <a:xfrm rot="9872006">
            <a:off x="3858000" y="4946733"/>
            <a:ext cx="527607" cy="1964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0" name="Google Shape;420;g9fabe24270_0_9"/>
          <p:cNvGrpSpPr/>
          <p:nvPr/>
        </p:nvGrpSpPr>
        <p:grpSpPr>
          <a:xfrm rot="-33182">
            <a:off x="691923" y="4633714"/>
            <a:ext cx="1322981" cy="1018583"/>
            <a:chOff x="898875" y="4399275"/>
            <a:chExt cx="483700" cy="481850"/>
          </a:xfrm>
        </p:grpSpPr>
        <p:sp>
          <p:nvSpPr>
            <p:cNvPr id="421" name="Google Shape;421;g9fabe24270_0_9"/>
            <p:cNvSpPr/>
            <p:nvPr/>
          </p:nvSpPr>
          <p:spPr>
            <a:xfrm>
              <a:off x="992750" y="4642900"/>
              <a:ext cx="145300" cy="144100"/>
            </a:xfrm>
            <a:custGeom>
              <a:rect b="b" l="l" r="r" t="t"/>
              <a:pathLst>
                <a:path extrusionOk="0" h="5764" w="5812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  <p:sp>
          <p:nvSpPr>
            <p:cNvPr id="422" name="Google Shape;422;g9fabe24270_0_9"/>
            <p:cNvSpPr/>
            <p:nvPr/>
          </p:nvSpPr>
          <p:spPr>
            <a:xfrm>
              <a:off x="1138025" y="4763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  <p:sp>
          <p:nvSpPr>
            <p:cNvPr id="423" name="Google Shape;423;g9fabe24270_0_9"/>
            <p:cNvSpPr/>
            <p:nvPr/>
          </p:nvSpPr>
          <p:spPr>
            <a:xfrm>
              <a:off x="1269550" y="4399275"/>
              <a:ext cx="113025" cy="112125"/>
            </a:xfrm>
            <a:custGeom>
              <a:rect b="b" l="l" r="r" t="t"/>
              <a:pathLst>
                <a:path extrusionOk="0" h="4485" w="4521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  <p:sp>
          <p:nvSpPr>
            <p:cNvPr id="424" name="Google Shape;424;g9fabe24270_0_9"/>
            <p:cNvSpPr/>
            <p:nvPr/>
          </p:nvSpPr>
          <p:spPr>
            <a:xfrm>
              <a:off x="1161975" y="4531175"/>
              <a:ext cx="91400" cy="84350"/>
            </a:xfrm>
            <a:custGeom>
              <a:rect b="b" l="l" r="r" t="t"/>
              <a:pathLst>
                <a:path extrusionOk="0" h="3374" w="3656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  <p:sp>
          <p:nvSpPr>
            <p:cNvPr id="425" name="Google Shape;425;g9fabe24270_0_9"/>
            <p:cNvSpPr/>
            <p:nvPr/>
          </p:nvSpPr>
          <p:spPr>
            <a:xfrm>
              <a:off x="1031050" y="4411100"/>
              <a:ext cx="338650" cy="338725"/>
            </a:xfrm>
            <a:custGeom>
              <a:rect b="b" l="l" r="r" t="t"/>
              <a:pathLst>
                <a:path extrusionOk="0" h="13549" w="13546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  <p:sp>
          <p:nvSpPr>
            <p:cNvPr id="426" name="Google Shape;426;g9fabe24270_0_9"/>
            <p:cNvSpPr/>
            <p:nvPr/>
          </p:nvSpPr>
          <p:spPr>
            <a:xfrm>
              <a:off x="1130500" y="4740450"/>
              <a:ext cx="108950" cy="111250"/>
            </a:xfrm>
            <a:custGeom>
              <a:rect b="b" l="l" r="r" t="t"/>
              <a:pathLst>
                <a:path extrusionOk="0" h="4450" w="4358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  <p:sp>
          <p:nvSpPr>
            <p:cNvPr id="427" name="Google Shape;427;g9fabe24270_0_9"/>
            <p:cNvSpPr/>
            <p:nvPr/>
          </p:nvSpPr>
          <p:spPr>
            <a:xfrm>
              <a:off x="927325" y="4539825"/>
              <a:ext cx="114150" cy="109800"/>
            </a:xfrm>
            <a:custGeom>
              <a:rect b="b" l="l" r="r" t="t"/>
              <a:pathLst>
                <a:path extrusionOk="0" h="4392" w="4566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  <p:sp>
          <p:nvSpPr>
            <p:cNvPr id="428" name="Google Shape;428;g9fabe24270_0_9"/>
            <p:cNvSpPr/>
            <p:nvPr/>
          </p:nvSpPr>
          <p:spPr>
            <a:xfrm>
              <a:off x="898875" y="4711550"/>
              <a:ext cx="170825" cy="169575"/>
            </a:xfrm>
            <a:custGeom>
              <a:rect b="b" l="l" r="r" t="t"/>
              <a:pathLst>
                <a:path extrusionOk="0" h="6783" w="6833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</p:grpSp>
      <p:sp>
        <p:nvSpPr>
          <p:cNvPr id="429" name="Google Shape;429;g9fabe24270_0_9"/>
          <p:cNvSpPr/>
          <p:nvPr/>
        </p:nvSpPr>
        <p:spPr>
          <a:xfrm rot="9872006">
            <a:off x="1939800" y="5002558"/>
            <a:ext cx="527607" cy="1964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9fabe24270_0_9"/>
          <p:cNvSpPr/>
          <p:nvPr/>
        </p:nvSpPr>
        <p:spPr>
          <a:xfrm>
            <a:off x="798586" y="3169136"/>
            <a:ext cx="1205700" cy="8328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Analysis &amp; iteration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9fabe24270_0_9"/>
          <p:cNvSpPr/>
          <p:nvPr/>
        </p:nvSpPr>
        <p:spPr>
          <a:xfrm rot="-4539766">
            <a:off x="943033" y="4216362"/>
            <a:ext cx="512461" cy="19652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9fabe24270_0_9"/>
          <p:cNvSpPr/>
          <p:nvPr/>
        </p:nvSpPr>
        <p:spPr>
          <a:xfrm rot="5406038">
            <a:off x="1226123" y="4216383"/>
            <a:ext cx="512401" cy="19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9fabe24270_0_9"/>
          <p:cNvSpPr txBox="1"/>
          <p:nvPr/>
        </p:nvSpPr>
        <p:spPr>
          <a:xfrm>
            <a:off x="381675" y="1905100"/>
            <a:ext cx="6726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Start</a:t>
            </a:r>
            <a:r>
              <a:rPr lang="en"/>
              <a:t>! </a:t>
            </a:r>
            <a:endParaRPr/>
          </a:p>
        </p:txBody>
      </p:sp>
      <p:sp>
        <p:nvSpPr>
          <p:cNvPr id="434" name="Google Shape;434;g9fabe24270_0_9"/>
          <p:cNvSpPr txBox="1"/>
          <p:nvPr/>
        </p:nvSpPr>
        <p:spPr>
          <a:xfrm>
            <a:off x="236250" y="4825125"/>
            <a:ext cx="6060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End!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9fabe24270_0_41"/>
          <p:cNvSpPr/>
          <p:nvPr/>
        </p:nvSpPr>
        <p:spPr>
          <a:xfrm>
            <a:off x="1284525" y="1374875"/>
            <a:ext cx="1266300" cy="8421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Discovering  a problem &amp; defining it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g9fabe24270_0_41"/>
          <p:cNvSpPr txBox="1"/>
          <p:nvPr/>
        </p:nvSpPr>
        <p:spPr>
          <a:xfrm>
            <a:off x="577400" y="1541800"/>
            <a:ext cx="6726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Start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!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g9fabe24270_0_41"/>
          <p:cNvSpPr/>
          <p:nvPr/>
        </p:nvSpPr>
        <p:spPr>
          <a:xfrm>
            <a:off x="2679950" y="1374875"/>
            <a:ext cx="1207500" cy="8421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Idea generation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g9fabe24270_0_41"/>
          <p:cNvSpPr/>
          <p:nvPr/>
        </p:nvSpPr>
        <p:spPr>
          <a:xfrm>
            <a:off x="3995775" y="1374875"/>
            <a:ext cx="1207500" cy="8421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Design &amp; development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g9fabe24270_0_41"/>
          <p:cNvSpPr/>
          <p:nvPr/>
        </p:nvSpPr>
        <p:spPr>
          <a:xfrm>
            <a:off x="5322850" y="1374875"/>
            <a:ext cx="1207500" cy="8421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Testing &amp; iteration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g9fabe24270_0_41"/>
          <p:cNvSpPr/>
          <p:nvPr/>
        </p:nvSpPr>
        <p:spPr>
          <a:xfrm>
            <a:off x="6652500" y="1374875"/>
            <a:ext cx="1266300" cy="8958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Prototyping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g9fabe24270_0_41"/>
          <p:cNvSpPr/>
          <p:nvPr/>
        </p:nvSpPr>
        <p:spPr>
          <a:xfrm>
            <a:off x="1975350" y="2277875"/>
            <a:ext cx="1207500" cy="8421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Business planning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g9fabe24270_0_41"/>
          <p:cNvSpPr/>
          <p:nvPr/>
        </p:nvSpPr>
        <p:spPr>
          <a:xfrm>
            <a:off x="3296475" y="2277875"/>
            <a:ext cx="1207500" cy="8421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Marketing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g9fabe24270_0_41"/>
          <p:cNvSpPr/>
          <p:nvPr/>
        </p:nvSpPr>
        <p:spPr>
          <a:xfrm>
            <a:off x="5847300" y="2277875"/>
            <a:ext cx="1207500" cy="842100"/>
          </a:xfrm>
          <a:prstGeom prst="flowChartConnector">
            <a:avLst/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Analysis &amp; iteration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g9fabe24270_0_41"/>
          <p:cNvSpPr txBox="1"/>
          <p:nvPr/>
        </p:nvSpPr>
        <p:spPr>
          <a:xfrm>
            <a:off x="7254000" y="2495075"/>
            <a:ext cx="606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End!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49" name="Google Shape;449;g9fabe24270_0_41"/>
          <p:cNvGrpSpPr/>
          <p:nvPr/>
        </p:nvGrpSpPr>
        <p:grpSpPr>
          <a:xfrm rot="-34725">
            <a:off x="4617567" y="2218308"/>
            <a:ext cx="1015193" cy="885544"/>
            <a:chOff x="898875" y="4399275"/>
            <a:chExt cx="483700" cy="481850"/>
          </a:xfrm>
        </p:grpSpPr>
        <p:sp>
          <p:nvSpPr>
            <p:cNvPr id="450" name="Google Shape;450;g9fabe24270_0_41"/>
            <p:cNvSpPr/>
            <p:nvPr/>
          </p:nvSpPr>
          <p:spPr>
            <a:xfrm>
              <a:off x="992750" y="4642900"/>
              <a:ext cx="145300" cy="144100"/>
            </a:xfrm>
            <a:custGeom>
              <a:rect b="b" l="l" r="r" t="t"/>
              <a:pathLst>
                <a:path extrusionOk="0" h="5764" w="5812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g9fabe24270_0_41"/>
            <p:cNvSpPr/>
            <p:nvPr/>
          </p:nvSpPr>
          <p:spPr>
            <a:xfrm>
              <a:off x="1138025" y="4763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g9fabe24270_0_41"/>
            <p:cNvSpPr/>
            <p:nvPr/>
          </p:nvSpPr>
          <p:spPr>
            <a:xfrm>
              <a:off x="1269550" y="4399275"/>
              <a:ext cx="113025" cy="112125"/>
            </a:xfrm>
            <a:custGeom>
              <a:rect b="b" l="l" r="r" t="t"/>
              <a:pathLst>
                <a:path extrusionOk="0" h="4485" w="4521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g9fabe24270_0_41"/>
            <p:cNvSpPr/>
            <p:nvPr/>
          </p:nvSpPr>
          <p:spPr>
            <a:xfrm>
              <a:off x="1161975" y="4531175"/>
              <a:ext cx="91400" cy="84350"/>
            </a:xfrm>
            <a:custGeom>
              <a:rect b="b" l="l" r="r" t="t"/>
              <a:pathLst>
                <a:path extrusionOk="0" h="3374" w="3656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g9fabe24270_0_41"/>
            <p:cNvSpPr/>
            <p:nvPr/>
          </p:nvSpPr>
          <p:spPr>
            <a:xfrm>
              <a:off x="1031050" y="4411100"/>
              <a:ext cx="338650" cy="338725"/>
            </a:xfrm>
            <a:custGeom>
              <a:rect b="b" l="l" r="r" t="t"/>
              <a:pathLst>
                <a:path extrusionOk="0" h="13549" w="13546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g9fabe24270_0_41"/>
            <p:cNvSpPr/>
            <p:nvPr/>
          </p:nvSpPr>
          <p:spPr>
            <a:xfrm>
              <a:off x="1130500" y="4740450"/>
              <a:ext cx="108950" cy="111250"/>
            </a:xfrm>
            <a:custGeom>
              <a:rect b="b" l="l" r="r" t="t"/>
              <a:pathLst>
                <a:path extrusionOk="0" h="4450" w="4358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g9fabe24270_0_41"/>
            <p:cNvSpPr/>
            <p:nvPr/>
          </p:nvSpPr>
          <p:spPr>
            <a:xfrm>
              <a:off x="927325" y="4539825"/>
              <a:ext cx="114150" cy="109800"/>
            </a:xfrm>
            <a:custGeom>
              <a:rect b="b" l="l" r="r" t="t"/>
              <a:pathLst>
                <a:path extrusionOk="0" h="4392" w="4566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g9fabe24270_0_41"/>
            <p:cNvSpPr/>
            <p:nvPr/>
          </p:nvSpPr>
          <p:spPr>
            <a:xfrm>
              <a:off x="898875" y="4711550"/>
              <a:ext cx="170825" cy="169575"/>
            </a:xfrm>
            <a:custGeom>
              <a:rect b="b" l="l" r="r" t="t"/>
              <a:pathLst>
                <a:path extrusionOk="0" h="6783" w="6833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FCC3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58" name="Google Shape;458;g9fabe24270_0_41"/>
          <p:cNvSpPr/>
          <p:nvPr/>
        </p:nvSpPr>
        <p:spPr>
          <a:xfrm>
            <a:off x="2449500" y="1688074"/>
            <a:ext cx="259200" cy="21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g9fabe24270_0_41"/>
          <p:cNvSpPr/>
          <p:nvPr/>
        </p:nvSpPr>
        <p:spPr>
          <a:xfrm>
            <a:off x="3807237" y="1688074"/>
            <a:ext cx="259200" cy="21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Google Shape;460;g9fabe24270_0_41"/>
          <p:cNvSpPr/>
          <p:nvPr/>
        </p:nvSpPr>
        <p:spPr>
          <a:xfrm>
            <a:off x="5140375" y="1688074"/>
            <a:ext cx="259200" cy="21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g9fabe24270_0_41"/>
          <p:cNvSpPr/>
          <p:nvPr/>
        </p:nvSpPr>
        <p:spPr>
          <a:xfrm>
            <a:off x="6439475" y="1688074"/>
            <a:ext cx="259200" cy="21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Google Shape;462;g9fabe24270_0_41"/>
          <p:cNvSpPr/>
          <p:nvPr/>
        </p:nvSpPr>
        <p:spPr>
          <a:xfrm>
            <a:off x="3101525" y="2591074"/>
            <a:ext cx="259200" cy="21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" name="Google Shape;463;g9fabe24270_0_41"/>
          <p:cNvSpPr/>
          <p:nvPr/>
        </p:nvSpPr>
        <p:spPr>
          <a:xfrm>
            <a:off x="4385475" y="2591074"/>
            <a:ext cx="259200" cy="21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g9fabe24270_0_41"/>
          <p:cNvSpPr/>
          <p:nvPr/>
        </p:nvSpPr>
        <p:spPr>
          <a:xfrm>
            <a:off x="5550300" y="2611025"/>
            <a:ext cx="297000" cy="175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g9fabe24270_0_41"/>
          <p:cNvSpPr/>
          <p:nvPr/>
        </p:nvSpPr>
        <p:spPr>
          <a:xfrm>
            <a:off x="1614150" y="2429725"/>
            <a:ext cx="361200" cy="3384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CC3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g9fabe24270_0_41"/>
          <p:cNvSpPr txBox="1"/>
          <p:nvPr/>
        </p:nvSpPr>
        <p:spPr>
          <a:xfrm>
            <a:off x="391125" y="4516824"/>
            <a:ext cx="4050000" cy="112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What should you consider in a business plan?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Open Sans"/>
                <a:ea typeface="Open Sans"/>
                <a:cs typeface="Open Sans"/>
                <a:sym typeface="Open Sans"/>
              </a:rPr>
              <a:t>Tip: Think about who is it aimed at, why would they want to use it, will it cost to use it?</a:t>
            </a:r>
            <a:endParaRPr i="1" sz="9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rPr i="1"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1" sz="9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t/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g9fabe24270_0_41"/>
          <p:cNvSpPr txBox="1"/>
          <p:nvPr/>
        </p:nvSpPr>
        <p:spPr>
          <a:xfrm>
            <a:off x="4658325" y="3235900"/>
            <a:ext cx="4050000" cy="1188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How will you let people know about your idea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Open Sans"/>
                <a:ea typeface="Open Sans"/>
                <a:cs typeface="Open Sans"/>
                <a:sym typeface="Open Sans"/>
              </a:rPr>
              <a:t>Tip: think about ways your could promote your idea</a:t>
            </a:r>
            <a:r>
              <a:rPr i="1" lang="en" sz="10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i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g9fabe24270_0_41"/>
          <p:cNvSpPr txBox="1"/>
          <p:nvPr/>
        </p:nvSpPr>
        <p:spPr>
          <a:xfrm>
            <a:off x="4658325" y="4490925"/>
            <a:ext cx="4050000" cy="112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How will you know that your idea works?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Open Sans"/>
                <a:ea typeface="Open Sans"/>
                <a:cs typeface="Open Sans"/>
                <a:sym typeface="Open Sans"/>
              </a:rPr>
              <a:t>Tip: think about ways you could measure if your idea is working.</a:t>
            </a:r>
            <a:endParaRPr i="1" sz="9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t/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g9fabe24270_0_41"/>
          <p:cNvSpPr txBox="1"/>
          <p:nvPr/>
        </p:nvSpPr>
        <p:spPr>
          <a:xfrm>
            <a:off x="391125" y="3251438"/>
            <a:ext cx="4050000" cy="1124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What do you think you would need to create your idea?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Open Sans"/>
                <a:ea typeface="Open Sans"/>
                <a:cs typeface="Open Sans"/>
                <a:sym typeface="Open Sans"/>
              </a:rPr>
              <a:t>Tip: think about what materials, technology, data and information you might need.</a:t>
            </a:r>
            <a:endParaRPr i="1" sz="9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</a:pPr>
            <a:r>
              <a:t/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g9fabe24270_0_41"/>
          <p:cNvSpPr txBox="1"/>
          <p:nvPr/>
        </p:nvSpPr>
        <p:spPr>
          <a:xfrm>
            <a:off x="73675" y="920275"/>
            <a:ext cx="845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Template: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9ee241b470_0_26"/>
          <p:cNvSpPr txBox="1"/>
          <p:nvPr/>
        </p:nvSpPr>
        <p:spPr>
          <a:xfrm>
            <a:off x="231550" y="1226925"/>
            <a:ext cx="8568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Task: Remember to bring your answers from this session to the next!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9ee241b470_0_26"/>
          <p:cNvSpPr txBox="1"/>
          <p:nvPr/>
        </p:nvSpPr>
        <p:spPr>
          <a:xfrm>
            <a:off x="307150" y="2088725"/>
            <a:ext cx="4492500" cy="18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next session will be split into two parts: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 1: Considering security &amp; ethics in your ideas.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 2: Dedicated time to work on your application!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7" name="Google Shape;477;g9ee241b470_0_26"/>
          <p:cNvPicPr preferRelativeResize="0"/>
          <p:nvPr/>
        </p:nvPicPr>
        <p:blipFill rotWithShape="1">
          <a:blip r:embed="rId3">
            <a:alphaModFix/>
          </a:blip>
          <a:srcRect b="0" l="17057" r="17057" t="0"/>
          <a:stretch/>
        </p:blipFill>
        <p:spPr>
          <a:xfrm>
            <a:off x="5304525" y="1868775"/>
            <a:ext cx="3125400" cy="3155400"/>
          </a:xfrm>
          <a:prstGeom prst="ellipse">
            <a:avLst/>
          </a:prstGeom>
          <a:noFill/>
          <a:ln cap="flat" cmpd="sng" w="76200">
            <a:solidFill>
              <a:srgbClr val="FFCC3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