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715000" cx="9144000"/>
  <p:notesSz cx="6858000" cy="9144000"/>
  <p:embeddedFontLst>
    <p:embeddedFont>
      <p:font typeface="Open Sans ExtraBold"/>
      <p:bold r:id="rId12"/>
      <p:boldItalic r:id="rId13"/>
    </p:embeddedFont>
    <p:embeddedFont>
      <p:font typeface="Open Sans Light"/>
      <p:regular r:id="rId14"/>
      <p:bold r:id="rId15"/>
      <p:italic r:id="rId16"/>
      <p:boldItalic r:id="rId17"/>
    </p:embeddedFont>
    <p:embeddedFont>
      <p:font typeface="Open Sans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2" roundtripDataSignature="AMtx7mi53kVJJ0ui9Qh8Z/x/Ygt1665G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80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italic.fntdata"/><Relationship Id="rId22" Type="http://customschemas.google.com/relationships/presentationmetadata" Target="metadata"/><Relationship Id="rId21" Type="http://schemas.openxmlformats.org/officeDocument/2006/relationships/font" Target="fonts/OpenSans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OpenSansExtraBold-boldItalic.fntdata"/><Relationship Id="rId12" Type="http://schemas.openxmlformats.org/officeDocument/2006/relationships/font" Target="fonts/OpenSansExtraBold-bold.fntdata"/><Relationship Id="rId15" Type="http://schemas.openxmlformats.org/officeDocument/2006/relationships/font" Target="fonts/OpenSansLight-bold.fntdata"/><Relationship Id="rId14" Type="http://schemas.openxmlformats.org/officeDocument/2006/relationships/font" Target="fonts/OpenSansLight-regular.fntdata"/><Relationship Id="rId17" Type="http://schemas.openxmlformats.org/officeDocument/2006/relationships/font" Target="fonts/OpenSansLight-boldItalic.fntdata"/><Relationship Id="rId16" Type="http://schemas.openxmlformats.org/officeDocument/2006/relationships/font" Target="fonts/OpenSansLight-italic.fntdata"/><Relationship Id="rId19" Type="http://schemas.openxmlformats.org/officeDocument/2006/relationships/font" Target="fonts/OpenSans-bold.fntdata"/><Relationship Id="rId18" Type="http://schemas.openxmlformats.org/officeDocument/2006/relationships/font" Target="fonts/OpenSans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686107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:notes"/>
          <p:cNvSpPr/>
          <p:nvPr>
            <p:ph idx="2" type="sldImg"/>
          </p:nvPr>
        </p:nvSpPr>
        <p:spPr>
          <a:xfrm>
            <a:off x="6858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6" name="Google Shape;37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a563376166_0_61:notes"/>
          <p:cNvSpPr/>
          <p:nvPr>
            <p:ph idx="2" type="sldImg"/>
          </p:nvPr>
        </p:nvSpPr>
        <p:spPr>
          <a:xfrm>
            <a:off x="6858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5" name="Google Shape;385;ga563376166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9ee241b470_0_5:notes"/>
          <p:cNvSpPr/>
          <p:nvPr>
            <p:ph idx="2" type="sldImg"/>
          </p:nvPr>
        </p:nvSpPr>
        <p:spPr>
          <a:xfrm>
            <a:off x="686107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6" name="Google Shape;396;g9ee241b47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a55b1ab345_0_6:notes"/>
          <p:cNvSpPr/>
          <p:nvPr>
            <p:ph idx="2" type="sldImg"/>
          </p:nvPr>
        </p:nvSpPr>
        <p:spPr>
          <a:xfrm>
            <a:off x="686107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a55b1ab34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a55b1ab345_0_19:notes"/>
          <p:cNvSpPr/>
          <p:nvPr>
            <p:ph idx="2" type="sldImg"/>
          </p:nvPr>
        </p:nvSpPr>
        <p:spPr>
          <a:xfrm>
            <a:off x="686107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a55b1ab345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9ee241b470_0_26:notes"/>
          <p:cNvSpPr/>
          <p:nvPr>
            <p:ph idx="2" type="sldImg"/>
          </p:nvPr>
        </p:nvSpPr>
        <p:spPr>
          <a:xfrm>
            <a:off x="686107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8" name="Google Shape;428;g9ee241b470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5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9.png"/><Relationship Id="rId4" Type="http://schemas.openxmlformats.org/officeDocument/2006/relationships/image" Target="../media/image1.png"/><Relationship Id="rId5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9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9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9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9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5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2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2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CUSTOM_2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8;p48"/>
          <p:cNvPicPr preferRelativeResize="0"/>
          <p:nvPr/>
        </p:nvPicPr>
        <p:blipFill rotWithShape="1">
          <a:blip r:embed="rId2">
            <a:alphaModFix/>
          </a:blip>
          <a:srcRect b="23017" l="0" r="0" t="0"/>
          <a:stretch/>
        </p:blipFill>
        <p:spPr>
          <a:xfrm>
            <a:off x="11" y="0"/>
            <a:ext cx="9143997" cy="4295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48"/>
          <p:cNvPicPr preferRelativeResize="0"/>
          <p:nvPr/>
        </p:nvPicPr>
        <p:blipFill rotWithShape="1">
          <a:blip r:embed="rId2">
            <a:alphaModFix/>
          </a:blip>
          <a:srcRect b="23017" l="0" r="0" t="0"/>
          <a:stretch/>
        </p:blipFill>
        <p:spPr>
          <a:xfrm>
            <a:off x="0" y="0"/>
            <a:ext cx="9143997" cy="429526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48"/>
          <p:cNvSpPr/>
          <p:nvPr/>
        </p:nvSpPr>
        <p:spPr>
          <a:xfrm>
            <a:off x="-48917" y="4295265"/>
            <a:ext cx="9204300" cy="6417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anchorCtr="0" anchor="ctr" bIns="76425" lIns="76425" spcFirstLastPara="1" rIns="76425" wrap="square" tIns="76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9900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48"/>
          <p:cNvPicPr preferRelativeResize="0"/>
          <p:nvPr/>
        </p:nvPicPr>
        <p:blipFill rotWithShape="1">
          <a:blip r:embed="rId2">
            <a:alphaModFix/>
          </a:blip>
          <a:srcRect b="23017" l="0" r="0" t="0"/>
          <a:stretch/>
        </p:blipFill>
        <p:spPr>
          <a:xfrm>
            <a:off x="50" y="2"/>
            <a:ext cx="9143997" cy="429527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48"/>
          <p:cNvSpPr txBox="1"/>
          <p:nvPr>
            <p:ph type="title"/>
          </p:nvPr>
        </p:nvSpPr>
        <p:spPr>
          <a:xfrm>
            <a:off x="1602039" y="4397545"/>
            <a:ext cx="59400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48"/>
          <p:cNvSpPr/>
          <p:nvPr/>
        </p:nvSpPr>
        <p:spPr>
          <a:xfrm>
            <a:off x="-48917" y="4915543"/>
            <a:ext cx="9204300" cy="79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76425" lIns="76425" spcFirstLastPara="1" rIns="76425" wrap="square" tIns="76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48"/>
          <p:cNvSpPr txBox="1"/>
          <p:nvPr>
            <p:ph idx="2" type="title"/>
          </p:nvPr>
        </p:nvSpPr>
        <p:spPr>
          <a:xfrm>
            <a:off x="1602039" y="5096745"/>
            <a:ext cx="59400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9D02D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D02D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D02D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D02D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D02D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D02D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D02D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D02D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D02D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15" name="Google Shape;15;p48"/>
          <p:cNvPicPr preferRelativeResize="0"/>
          <p:nvPr/>
        </p:nvPicPr>
        <p:blipFill rotWithShape="1">
          <a:blip r:embed="rId3">
            <a:alphaModFix/>
          </a:blip>
          <a:srcRect b="-4000" l="0" r="0" t="-5082"/>
          <a:stretch/>
        </p:blipFill>
        <p:spPr>
          <a:xfrm>
            <a:off x="834000" y="1077975"/>
            <a:ext cx="7198024" cy="249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1 1 1 1">
  <p:cSld name="TITLE_4_1_1_1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59"/>
          <p:cNvPicPr preferRelativeResize="0"/>
          <p:nvPr/>
        </p:nvPicPr>
        <p:blipFill rotWithShape="1">
          <a:blip r:embed="rId2">
            <a:alphaModFix/>
          </a:blip>
          <a:srcRect b="0" l="0" r="0" t="822"/>
          <a:stretch/>
        </p:blipFill>
        <p:spPr>
          <a:xfrm>
            <a:off x="-2875" y="-9925"/>
            <a:ext cx="8640525" cy="14445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59"/>
          <p:cNvSpPr/>
          <p:nvPr/>
        </p:nvSpPr>
        <p:spPr>
          <a:xfrm>
            <a:off x="5927225" y="-9925"/>
            <a:ext cx="3216900" cy="10326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9D02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59"/>
          <p:cNvPicPr preferRelativeResize="0"/>
          <p:nvPr/>
        </p:nvPicPr>
        <p:blipFill rotWithShape="1">
          <a:blip r:embed="rId3">
            <a:alphaModFix/>
          </a:blip>
          <a:srcRect b="13811" l="0" r="34976" t="13803"/>
          <a:stretch/>
        </p:blipFill>
        <p:spPr>
          <a:xfrm>
            <a:off x="6409975" y="23100"/>
            <a:ext cx="2251386" cy="1032602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59"/>
          <p:cNvSpPr/>
          <p:nvPr/>
        </p:nvSpPr>
        <p:spPr>
          <a:xfrm>
            <a:off x="0" y="4831500"/>
            <a:ext cx="9144000" cy="883500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CC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59"/>
          <p:cNvSpPr txBox="1"/>
          <p:nvPr>
            <p:ph idx="12" type="sldNum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6" name="Google Shape;96;p59"/>
          <p:cNvSpPr txBox="1"/>
          <p:nvPr/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59"/>
          <p:cNvSpPr txBox="1"/>
          <p:nvPr>
            <p:ph idx="2" type="sldNum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" name="Google Shape;98;p59"/>
          <p:cNvSpPr txBox="1"/>
          <p:nvPr/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59"/>
          <p:cNvPicPr preferRelativeResize="0"/>
          <p:nvPr/>
        </p:nvPicPr>
        <p:blipFill rotWithShape="1">
          <a:blip r:embed="rId4">
            <a:alphaModFix/>
          </a:blip>
          <a:srcRect b="20674" l="74556" r="-6682" t="33111"/>
          <a:stretch/>
        </p:blipFill>
        <p:spPr>
          <a:xfrm>
            <a:off x="5917268" y="4923725"/>
            <a:ext cx="1578626" cy="743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59"/>
          <p:cNvPicPr preferRelativeResize="0"/>
          <p:nvPr/>
        </p:nvPicPr>
        <p:blipFill rotWithShape="1">
          <a:blip r:embed="rId5">
            <a:alphaModFix/>
          </a:blip>
          <a:srcRect b="26374" l="82652" r="-1874" t="34832"/>
          <a:stretch/>
        </p:blipFill>
        <p:spPr>
          <a:xfrm>
            <a:off x="7307250" y="4944315"/>
            <a:ext cx="1228373" cy="64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59"/>
          <p:cNvSpPr txBox="1"/>
          <p:nvPr>
            <p:ph type="title"/>
          </p:nvPr>
        </p:nvSpPr>
        <p:spPr>
          <a:xfrm>
            <a:off x="365453" y="1185296"/>
            <a:ext cx="37983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CC33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" name="Google Shape;102;p59"/>
          <p:cNvSpPr txBox="1"/>
          <p:nvPr>
            <p:ph idx="1" type="subTitle"/>
          </p:nvPr>
        </p:nvSpPr>
        <p:spPr>
          <a:xfrm>
            <a:off x="417217" y="1661602"/>
            <a:ext cx="3694800" cy="3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1 1 1 1 1">
  <p:cSld name="TITLE_4_1_1_1_1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0"/>
          <p:cNvSpPr txBox="1"/>
          <p:nvPr>
            <p:ph idx="12" type="sldNum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5" name="Google Shape;105;p60"/>
          <p:cNvSpPr txBox="1"/>
          <p:nvPr/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60"/>
          <p:cNvPicPr preferRelativeResize="0"/>
          <p:nvPr/>
        </p:nvPicPr>
        <p:blipFill rotWithShape="1">
          <a:blip r:embed="rId2">
            <a:alphaModFix/>
          </a:blip>
          <a:srcRect b="20674" l="74556" r="-6682" t="33111"/>
          <a:stretch/>
        </p:blipFill>
        <p:spPr>
          <a:xfrm>
            <a:off x="5917268" y="4923725"/>
            <a:ext cx="1578626" cy="743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60"/>
          <p:cNvPicPr preferRelativeResize="0"/>
          <p:nvPr/>
        </p:nvPicPr>
        <p:blipFill rotWithShape="1">
          <a:blip r:embed="rId3">
            <a:alphaModFix/>
          </a:blip>
          <a:srcRect b="26374" l="82652" r="-1874" t="34832"/>
          <a:stretch/>
        </p:blipFill>
        <p:spPr>
          <a:xfrm>
            <a:off x="7307250" y="4944315"/>
            <a:ext cx="1228373" cy="64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60"/>
          <p:cNvPicPr preferRelativeResize="0"/>
          <p:nvPr/>
        </p:nvPicPr>
        <p:blipFill rotWithShape="1">
          <a:blip r:embed="rId4">
            <a:alphaModFix/>
          </a:blip>
          <a:srcRect b="4420" l="0" r="0" t="822"/>
          <a:stretch/>
        </p:blipFill>
        <p:spPr>
          <a:xfrm>
            <a:off x="-2875" y="-9925"/>
            <a:ext cx="8640525" cy="1380026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60"/>
          <p:cNvSpPr/>
          <p:nvPr/>
        </p:nvSpPr>
        <p:spPr>
          <a:xfrm>
            <a:off x="5927225" y="-9925"/>
            <a:ext cx="3216900" cy="10326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9D02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60"/>
          <p:cNvPicPr preferRelativeResize="0"/>
          <p:nvPr/>
        </p:nvPicPr>
        <p:blipFill rotWithShape="1">
          <a:blip r:embed="rId5">
            <a:alphaModFix/>
          </a:blip>
          <a:srcRect b="13811" l="0" r="34976" t="13803"/>
          <a:stretch/>
        </p:blipFill>
        <p:spPr>
          <a:xfrm>
            <a:off x="6409975" y="23100"/>
            <a:ext cx="2251386" cy="1032602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60"/>
          <p:cNvSpPr txBox="1"/>
          <p:nvPr>
            <p:ph type="title"/>
          </p:nvPr>
        </p:nvSpPr>
        <p:spPr>
          <a:xfrm>
            <a:off x="365453" y="1185296"/>
            <a:ext cx="37983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CC33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Google Shape;112;p60"/>
          <p:cNvSpPr txBox="1"/>
          <p:nvPr>
            <p:ph idx="1" type="subTitle"/>
          </p:nvPr>
        </p:nvSpPr>
        <p:spPr>
          <a:xfrm>
            <a:off x="417217" y="1661602"/>
            <a:ext cx="3694800" cy="3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 1">
  <p:cSld name="BLANK_1_1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1"/>
          <p:cNvSpPr txBox="1"/>
          <p:nvPr>
            <p:ph idx="12" type="sldNum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5" name="Google Shape;115;p61"/>
          <p:cNvSpPr txBox="1"/>
          <p:nvPr/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61"/>
          <p:cNvSpPr txBox="1"/>
          <p:nvPr>
            <p:ph idx="2" type="sldNum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7" name="Google Shape;117;p61"/>
          <p:cNvSpPr/>
          <p:nvPr/>
        </p:nvSpPr>
        <p:spPr>
          <a:xfrm rot="7072369">
            <a:off x="5597862" y="4566253"/>
            <a:ext cx="2045730" cy="2268122"/>
          </a:xfrm>
          <a:prstGeom prst="chord">
            <a:avLst>
              <a:gd fmla="val 3961983" name="adj1"/>
              <a:gd fmla="val 14885895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76425" lIns="76425" spcFirstLastPara="1" rIns="76425" wrap="square" tIns="76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p61"/>
          <p:cNvPicPr preferRelativeResize="0"/>
          <p:nvPr/>
        </p:nvPicPr>
        <p:blipFill rotWithShape="1">
          <a:blip r:embed="rId2">
            <a:alphaModFix/>
          </a:blip>
          <a:srcRect b="0" l="75563" r="-2992" t="0"/>
          <a:stretch/>
        </p:blipFill>
        <p:spPr>
          <a:xfrm>
            <a:off x="5956275" y="4457825"/>
            <a:ext cx="1272301" cy="151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61"/>
          <p:cNvSpPr/>
          <p:nvPr/>
        </p:nvSpPr>
        <p:spPr>
          <a:xfrm rot="7091654">
            <a:off x="7219907" y="4914769"/>
            <a:ext cx="1453450" cy="1611185"/>
          </a:xfrm>
          <a:prstGeom prst="chord">
            <a:avLst>
              <a:gd fmla="val 3961983" name="adj1"/>
              <a:gd fmla="val 14885895" name="adj2"/>
            </a:avLst>
          </a:prstGeom>
          <a:solidFill>
            <a:srgbClr val="FFCC33"/>
          </a:solidFill>
          <a:ln>
            <a:noFill/>
          </a:ln>
        </p:spPr>
        <p:txBody>
          <a:bodyPr anchorCtr="0" anchor="ctr" bIns="76425" lIns="76425" spcFirstLastPara="1" rIns="76425" wrap="square" tIns="76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61"/>
          <p:cNvSpPr txBox="1"/>
          <p:nvPr/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61"/>
          <p:cNvPicPr preferRelativeResize="0"/>
          <p:nvPr/>
        </p:nvPicPr>
        <p:blipFill rotWithShape="1">
          <a:blip r:embed="rId3">
            <a:alphaModFix/>
          </a:blip>
          <a:srcRect b="-8407" l="-12003" r="-6845" t="-8423"/>
          <a:stretch/>
        </p:blipFill>
        <p:spPr>
          <a:xfrm>
            <a:off x="7477769" y="5181352"/>
            <a:ext cx="937715" cy="43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61"/>
          <p:cNvPicPr preferRelativeResize="0"/>
          <p:nvPr/>
        </p:nvPicPr>
        <p:blipFill rotWithShape="1">
          <a:blip r:embed="rId4">
            <a:alphaModFix/>
          </a:blip>
          <a:srcRect b="4420" l="0" r="0" t="822"/>
          <a:stretch/>
        </p:blipFill>
        <p:spPr>
          <a:xfrm>
            <a:off x="-2875" y="-9925"/>
            <a:ext cx="8640525" cy="1380026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61"/>
          <p:cNvSpPr/>
          <p:nvPr/>
        </p:nvSpPr>
        <p:spPr>
          <a:xfrm>
            <a:off x="5927225" y="-9925"/>
            <a:ext cx="3216900" cy="10326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9D02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61"/>
          <p:cNvPicPr preferRelativeResize="0"/>
          <p:nvPr/>
        </p:nvPicPr>
        <p:blipFill rotWithShape="1">
          <a:blip r:embed="rId5">
            <a:alphaModFix/>
          </a:blip>
          <a:srcRect b="13811" l="0" r="34976" t="13803"/>
          <a:stretch/>
        </p:blipFill>
        <p:spPr>
          <a:xfrm>
            <a:off x="6409975" y="23100"/>
            <a:ext cx="2251386" cy="1032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1 1">
  <p:cSld name="TITLE_4_1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62"/>
          <p:cNvPicPr preferRelativeResize="0"/>
          <p:nvPr/>
        </p:nvPicPr>
        <p:blipFill rotWithShape="1">
          <a:blip r:embed="rId2">
            <a:alphaModFix/>
          </a:blip>
          <a:srcRect b="4420" l="0" r="0" t="822"/>
          <a:stretch/>
        </p:blipFill>
        <p:spPr>
          <a:xfrm>
            <a:off x="-2875" y="-9925"/>
            <a:ext cx="8640525" cy="1380026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62"/>
          <p:cNvSpPr/>
          <p:nvPr/>
        </p:nvSpPr>
        <p:spPr>
          <a:xfrm>
            <a:off x="5927225" y="-9925"/>
            <a:ext cx="3216900" cy="10326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9D02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62"/>
          <p:cNvSpPr txBox="1"/>
          <p:nvPr>
            <p:ph idx="12" type="sldNum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9" name="Google Shape;129;p62"/>
          <p:cNvSpPr txBox="1"/>
          <p:nvPr/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p62"/>
          <p:cNvPicPr preferRelativeResize="0"/>
          <p:nvPr/>
        </p:nvPicPr>
        <p:blipFill rotWithShape="1">
          <a:blip r:embed="rId3">
            <a:alphaModFix/>
          </a:blip>
          <a:srcRect b="13811" l="0" r="34976" t="13803"/>
          <a:stretch/>
        </p:blipFill>
        <p:spPr>
          <a:xfrm>
            <a:off x="6409975" y="23100"/>
            <a:ext cx="2251386" cy="1032602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62"/>
          <p:cNvSpPr txBox="1"/>
          <p:nvPr>
            <p:ph type="title"/>
          </p:nvPr>
        </p:nvSpPr>
        <p:spPr>
          <a:xfrm>
            <a:off x="365453" y="1185296"/>
            <a:ext cx="37983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CC33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2" name="Google Shape;132;p62"/>
          <p:cNvSpPr txBox="1"/>
          <p:nvPr>
            <p:ph idx="1" type="subTitle"/>
          </p:nvPr>
        </p:nvSpPr>
        <p:spPr>
          <a:xfrm>
            <a:off x="417217" y="1661602"/>
            <a:ext cx="3694800" cy="3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Google Shape;133;p62"/>
          <p:cNvSpPr/>
          <p:nvPr/>
        </p:nvSpPr>
        <p:spPr>
          <a:xfrm rot="7072369">
            <a:off x="5597862" y="4566253"/>
            <a:ext cx="2045730" cy="2268122"/>
          </a:xfrm>
          <a:prstGeom prst="chord">
            <a:avLst>
              <a:gd fmla="val 3961983" name="adj1"/>
              <a:gd fmla="val 14885895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76425" lIns="76425" spcFirstLastPara="1" rIns="76425" wrap="square" tIns="76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62"/>
          <p:cNvPicPr preferRelativeResize="0"/>
          <p:nvPr/>
        </p:nvPicPr>
        <p:blipFill rotWithShape="1">
          <a:blip r:embed="rId4">
            <a:alphaModFix/>
          </a:blip>
          <a:srcRect b="0" l="75563" r="-2992" t="0"/>
          <a:stretch/>
        </p:blipFill>
        <p:spPr>
          <a:xfrm>
            <a:off x="5956275" y="4457825"/>
            <a:ext cx="1272301" cy="151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62"/>
          <p:cNvSpPr/>
          <p:nvPr/>
        </p:nvSpPr>
        <p:spPr>
          <a:xfrm rot="7091654">
            <a:off x="7219907" y="4914769"/>
            <a:ext cx="1453450" cy="1611185"/>
          </a:xfrm>
          <a:prstGeom prst="chord">
            <a:avLst>
              <a:gd fmla="val 3961983" name="adj1"/>
              <a:gd fmla="val 14885895" name="adj2"/>
            </a:avLst>
          </a:prstGeom>
          <a:solidFill>
            <a:srgbClr val="FFCC33"/>
          </a:solidFill>
          <a:ln>
            <a:noFill/>
          </a:ln>
        </p:spPr>
        <p:txBody>
          <a:bodyPr anchorCtr="0" anchor="ctr" bIns="76425" lIns="76425" spcFirstLastPara="1" rIns="76425" wrap="square" tIns="76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62"/>
          <p:cNvPicPr preferRelativeResize="0"/>
          <p:nvPr/>
        </p:nvPicPr>
        <p:blipFill rotWithShape="1">
          <a:blip r:embed="rId5">
            <a:alphaModFix/>
          </a:blip>
          <a:srcRect b="-8407" l="-12003" r="-6845" t="-8423"/>
          <a:stretch/>
        </p:blipFill>
        <p:spPr>
          <a:xfrm>
            <a:off x="7477769" y="5181352"/>
            <a:ext cx="937715" cy="43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- footer">
  <p:cSld name="TITLE_1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63"/>
          <p:cNvPicPr preferRelativeResize="0"/>
          <p:nvPr/>
        </p:nvPicPr>
        <p:blipFill rotWithShape="1">
          <a:blip r:embed="rId2">
            <a:alphaModFix/>
          </a:blip>
          <a:srcRect b="4420" l="0" r="0" t="822"/>
          <a:stretch/>
        </p:blipFill>
        <p:spPr>
          <a:xfrm>
            <a:off x="-2875" y="-9925"/>
            <a:ext cx="8640525" cy="1380026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63"/>
          <p:cNvSpPr/>
          <p:nvPr/>
        </p:nvSpPr>
        <p:spPr>
          <a:xfrm>
            <a:off x="5927225" y="-9925"/>
            <a:ext cx="3216900" cy="10326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9D02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p63"/>
          <p:cNvPicPr preferRelativeResize="0"/>
          <p:nvPr/>
        </p:nvPicPr>
        <p:blipFill rotWithShape="1">
          <a:blip r:embed="rId3">
            <a:alphaModFix/>
          </a:blip>
          <a:srcRect b="-6816" l="-10429" r="-10426" t="-6815"/>
          <a:stretch/>
        </p:blipFill>
        <p:spPr>
          <a:xfrm>
            <a:off x="5796755" y="-9928"/>
            <a:ext cx="3395898" cy="101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63"/>
          <p:cNvSpPr txBox="1"/>
          <p:nvPr>
            <p:ph idx="12" type="sldNum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2" name="Google Shape;142;p63"/>
          <p:cNvSpPr txBox="1"/>
          <p:nvPr>
            <p:ph type="title"/>
          </p:nvPr>
        </p:nvSpPr>
        <p:spPr>
          <a:xfrm>
            <a:off x="365453" y="1261496"/>
            <a:ext cx="37983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66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3" name="Google Shape;143;p63"/>
          <p:cNvSpPr txBox="1"/>
          <p:nvPr>
            <p:ph idx="2" type="title"/>
          </p:nvPr>
        </p:nvSpPr>
        <p:spPr>
          <a:xfrm>
            <a:off x="4820088" y="1261496"/>
            <a:ext cx="37983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66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4" name="Google Shape;144;p63"/>
          <p:cNvSpPr txBox="1"/>
          <p:nvPr>
            <p:ph idx="1" type="subTitle"/>
          </p:nvPr>
        </p:nvSpPr>
        <p:spPr>
          <a:xfrm>
            <a:off x="417217" y="1737802"/>
            <a:ext cx="3694800" cy="31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5" name="Google Shape;145;p63"/>
          <p:cNvSpPr txBox="1"/>
          <p:nvPr>
            <p:ph idx="3" type="subTitle"/>
          </p:nvPr>
        </p:nvSpPr>
        <p:spPr>
          <a:xfrm>
            <a:off x="4871851" y="1737802"/>
            <a:ext cx="3694800" cy="31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6" name="Google Shape;146;p63"/>
          <p:cNvSpPr txBox="1"/>
          <p:nvPr/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- footer 1">
  <p:cSld name="TITLE_1_1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64"/>
          <p:cNvPicPr preferRelativeResize="0"/>
          <p:nvPr/>
        </p:nvPicPr>
        <p:blipFill rotWithShape="1">
          <a:blip r:embed="rId2">
            <a:alphaModFix/>
          </a:blip>
          <a:srcRect b="4420" l="0" r="0" t="822"/>
          <a:stretch/>
        </p:blipFill>
        <p:spPr>
          <a:xfrm>
            <a:off x="-2875" y="-9925"/>
            <a:ext cx="8640525" cy="1380026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64"/>
          <p:cNvSpPr/>
          <p:nvPr/>
        </p:nvSpPr>
        <p:spPr>
          <a:xfrm>
            <a:off x="5927225" y="-9925"/>
            <a:ext cx="3216900" cy="10326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9D02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64"/>
          <p:cNvPicPr preferRelativeResize="0"/>
          <p:nvPr/>
        </p:nvPicPr>
        <p:blipFill rotWithShape="1">
          <a:blip r:embed="rId3">
            <a:alphaModFix/>
          </a:blip>
          <a:srcRect b="-10" l="-4896" r="-4885" t="10"/>
          <a:stretch/>
        </p:blipFill>
        <p:spPr>
          <a:xfrm>
            <a:off x="5966938" y="39725"/>
            <a:ext cx="3109849" cy="927493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64"/>
          <p:cNvSpPr/>
          <p:nvPr/>
        </p:nvSpPr>
        <p:spPr>
          <a:xfrm rot="6949156">
            <a:off x="7219951" y="4904707"/>
            <a:ext cx="1453388" cy="1611334"/>
          </a:xfrm>
          <a:prstGeom prst="chord">
            <a:avLst>
              <a:gd fmla="val 3961983" name="adj1"/>
              <a:gd fmla="val 14885895" name="adj2"/>
            </a:avLst>
          </a:prstGeom>
          <a:solidFill>
            <a:srgbClr val="FFCC33"/>
          </a:solidFill>
          <a:ln>
            <a:noFill/>
          </a:ln>
        </p:spPr>
        <p:txBody>
          <a:bodyPr anchorCtr="0" anchor="ctr" bIns="76425" lIns="76425" spcFirstLastPara="1" rIns="76425" wrap="square" tIns="76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Google Shape;152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017" y="5225164"/>
            <a:ext cx="713821" cy="33812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64"/>
          <p:cNvSpPr txBox="1"/>
          <p:nvPr>
            <p:ph idx="12" type="sldNum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4" name="Google Shape;154;p64"/>
          <p:cNvSpPr txBox="1"/>
          <p:nvPr>
            <p:ph type="title"/>
          </p:nvPr>
        </p:nvSpPr>
        <p:spPr>
          <a:xfrm>
            <a:off x="365453" y="1261496"/>
            <a:ext cx="37983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66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5" name="Google Shape;155;p64"/>
          <p:cNvSpPr txBox="1"/>
          <p:nvPr>
            <p:ph idx="2" type="title"/>
          </p:nvPr>
        </p:nvSpPr>
        <p:spPr>
          <a:xfrm>
            <a:off x="4820088" y="1261496"/>
            <a:ext cx="37983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66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6" name="Google Shape;156;p64"/>
          <p:cNvSpPr txBox="1"/>
          <p:nvPr>
            <p:ph idx="1" type="subTitle"/>
          </p:nvPr>
        </p:nvSpPr>
        <p:spPr>
          <a:xfrm>
            <a:off x="417217" y="1737802"/>
            <a:ext cx="3694800" cy="31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7" name="Google Shape;157;p64"/>
          <p:cNvSpPr txBox="1"/>
          <p:nvPr>
            <p:ph idx="3" type="subTitle"/>
          </p:nvPr>
        </p:nvSpPr>
        <p:spPr>
          <a:xfrm>
            <a:off x="4871851" y="1737802"/>
            <a:ext cx="3694800" cy="31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8" name="Google Shape;158;p64"/>
          <p:cNvSpPr txBox="1"/>
          <p:nvPr/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64"/>
          <p:cNvSpPr/>
          <p:nvPr/>
        </p:nvSpPr>
        <p:spPr>
          <a:xfrm rot="7103092">
            <a:off x="7220053" y="4904793"/>
            <a:ext cx="1453327" cy="1611175"/>
          </a:xfrm>
          <a:prstGeom prst="chord">
            <a:avLst>
              <a:gd fmla="val 3961983" name="adj1"/>
              <a:gd fmla="val 14885895" name="adj2"/>
            </a:avLst>
          </a:prstGeom>
          <a:solidFill>
            <a:srgbClr val="FFCC33"/>
          </a:solidFill>
          <a:ln>
            <a:noFill/>
          </a:ln>
        </p:spPr>
        <p:txBody>
          <a:bodyPr anchorCtr="0" anchor="ctr" bIns="76425" lIns="76425" spcFirstLastPara="1" rIns="76425" wrap="square" tIns="76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64"/>
          <p:cNvPicPr preferRelativeResize="0"/>
          <p:nvPr/>
        </p:nvPicPr>
        <p:blipFill rotWithShape="1">
          <a:blip r:embed="rId5">
            <a:alphaModFix/>
          </a:blip>
          <a:srcRect b="59" l="0" r="0" t="49"/>
          <a:stretch/>
        </p:blipFill>
        <p:spPr>
          <a:xfrm>
            <a:off x="7475341" y="5175688"/>
            <a:ext cx="922765" cy="43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- footer 1 1">
  <p:cSld name="TITLE_1_1_1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65"/>
          <p:cNvPicPr preferRelativeResize="0"/>
          <p:nvPr/>
        </p:nvPicPr>
        <p:blipFill rotWithShape="1">
          <a:blip r:embed="rId2">
            <a:alphaModFix/>
          </a:blip>
          <a:srcRect b="4420" l="0" r="0" t="822"/>
          <a:stretch/>
        </p:blipFill>
        <p:spPr>
          <a:xfrm>
            <a:off x="-2875" y="-9925"/>
            <a:ext cx="8640525" cy="1380026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65"/>
          <p:cNvSpPr/>
          <p:nvPr/>
        </p:nvSpPr>
        <p:spPr>
          <a:xfrm>
            <a:off x="5927225" y="-9925"/>
            <a:ext cx="3216900" cy="10326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9D02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Google Shape;164;p65"/>
          <p:cNvPicPr preferRelativeResize="0"/>
          <p:nvPr/>
        </p:nvPicPr>
        <p:blipFill rotWithShape="1">
          <a:blip r:embed="rId3">
            <a:alphaModFix/>
          </a:blip>
          <a:srcRect b="13811" l="0" r="34976" t="13803"/>
          <a:stretch/>
        </p:blipFill>
        <p:spPr>
          <a:xfrm>
            <a:off x="6409975" y="23100"/>
            <a:ext cx="2251386" cy="1032602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65"/>
          <p:cNvSpPr txBox="1"/>
          <p:nvPr>
            <p:ph idx="12" type="sldNum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6" name="Google Shape;166;p65"/>
          <p:cNvSpPr txBox="1"/>
          <p:nvPr>
            <p:ph type="title"/>
          </p:nvPr>
        </p:nvSpPr>
        <p:spPr>
          <a:xfrm>
            <a:off x="365453" y="1337696"/>
            <a:ext cx="37983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66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7" name="Google Shape;167;p65"/>
          <p:cNvSpPr txBox="1"/>
          <p:nvPr>
            <p:ph idx="2" type="title"/>
          </p:nvPr>
        </p:nvSpPr>
        <p:spPr>
          <a:xfrm>
            <a:off x="4820088" y="1337696"/>
            <a:ext cx="37983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66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8" name="Google Shape;168;p65"/>
          <p:cNvSpPr txBox="1"/>
          <p:nvPr>
            <p:ph idx="1" type="subTitle"/>
          </p:nvPr>
        </p:nvSpPr>
        <p:spPr>
          <a:xfrm>
            <a:off x="417217" y="1814002"/>
            <a:ext cx="3694800" cy="31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9" name="Google Shape;169;p65"/>
          <p:cNvSpPr txBox="1"/>
          <p:nvPr>
            <p:ph idx="3" type="subTitle"/>
          </p:nvPr>
        </p:nvSpPr>
        <p:spPr>
          <a:xfrm>
            <a:off x="4871851" y="1814002"/>
            <a:ext cx="3694800" cy="31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0" name="Google Shape;170;p65"/>
          <p:cNvSpPr txBox="1"/>
          <p:nvPr/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65"/>
          <p:cNvSpPr txBox="1"/>
          <p:nvPr>
            <p:ph idx="4" type="sldNum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2" name="Google Shape;172;p65"/>
          <p:cNvSpPr txBox="1"/>
          <p:nvPr/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65"/>
          <p:cNvSpPr/>
          <p:nvPr/>
        </p:nvSpPr>
        <p:spPr>
          <a:xfrm rot="7072369">
            <a:off x="5597862" y="4566253"/>
            <a:ext cx="2045730" cy="2268122"/>
          </a:xfrm>
          <a:prstGeom prst="chord">
            <a:avLst>
              <a:gd fmla="val 3961983" name="adj1"/>
              <a:gd fmla="val 14885895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76425" lIns="76425" spcFirstLastPara="1" rIns="76425" wrap="square" tIns="76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Google Shape;174;p65"/>
          <p:cNvPicPr preferRelativeResize="0"/>
          <p:nvPr/>
        </p:nvPicPr>
        <p:blipFill rotWithShape="1">
          <a:blip r:embed="rId4">
            <a:alphaModFix/>
          </a:blip>
          <a:srcRect b="0" l="75563" r="-2992" t="0"/>
          <a:stretch/>
        </p:blipFill>
        <p:spPr>
          <a:xfrm>
            <a:off x="5956275" y="4457825"/>
            <a:ext cx="1272301" cy="151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65"/>
          <p:cNvSpPr/>
          <p:nvPr/>
        </p:nvSpPr>
        <p:spPr>
          <a:xfrm rot="7091654">
            <a:off x="7219907" y="4914769"/>
            <a:ext cx="1453450" cy="1611185"/>
          </a:xfrm>
          <a:prstGeom prst="chord">
            <a:avLst>
              <a:gd fmla="val 3961983" name="adj1"/>
              <a:gd fmla="val 14885895" name="adj2"/>
            </a:avLst>
          </a:prstGeom>
          <a:solidFill>
            <a:srgbClr val="FFCC33"/>
          </a:solidFill>
          <a:ln>
            <a:noFill/>
          </a:ln>
        </p:spPr>
        <p:txBody>
          <a:bodyPr anchorCtr="0" anchor="ctr" bIns="76425" lIns="76425" spcFirstLastPara="1" rIns="76425" wrap="square" tIns="76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p65"/>
          <p:cNvPicPr preferRelativeResize="0"/>
          <p:nvPr/>
        </p:nvPicPr>
        <p:blipFill rotWithShape="1">
          <a:blip r:embed="rId5">
            <a:alphaModFix/>
          </a:blip>
          <a:srcRect b="-8407" l="-12003" r="-6845" t="-8423"/>
          <a:stretch/>
        </p:blipFill>
        <p:spPr>
          <a:xfrm>
            <a:off x="7477769" y="5181352"/>
            <a:ext cx="937715" cy="43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- footer 1 1 2">
  <p:cSld name="TITLE_1_1_1_2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66"/>
          <p:cNvPicPr preferRelativeResize="0"/>
          <p:nvPr/>
        </p:nvPicPr>
        <p:blipFill rotWithShape="1">
          <a:blip r:embed="rId2">
            <a:alphaModFix/>
          </a:blip>
          <a:srcRect b="4420" l="0" r="0" t="822"/>
          <a:stretch/>
        </p:blipFill>
        <p:spPr>
          <a:xfrm>
            <a:off x="-2875" y="-9925"/>
            <a:ext cx="8640525" cy="1380026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66"/>
          <p:cNvSpPr/>
          <p:nvPr/>
        </p:nvSpPr>
        <p:spPr>
          <a:xfrm>
            <a:off x="5927225" y="-9925"/>
            <a:ext cx="3216900" cy="10326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9D02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p66"/>
          <p:cNvPicPr preferRelativeResize="0"/>
          <p:nvPr/>
        </p:nvPicPr>
        <p:blipFill rotWithShape="1">
          <a:blip r:embed="rId3">
            <a:alphaModFix/>
          </a:blip>
          <a:srcRect b="13811" l="0" r="34976" t="13803"/>
          <a:stretch/>
        </p:blipFill>
        <p:spPr>
          <a:xfrm>
            <a:off x="6409975" y="23100"/>
            <a:ext cx="2251386" cy="1032602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66"/>
          <p:cNvSpPr txBox="1"/>
          <p:nvPr>
            <p:ph type="title"/>
          </p:nvPr>
        </p:nvSpPr>
        <p:spPr>
          <a:xfrm>
            <a:off x="365453" y="1337696"/>
            <a:ext cx="37983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66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2" name="Google Shape;182;p66"/>
          <p:cNvSpPr txBox="1"/>
          <p:nvPr>
            <p:ph idx="2" type="title"/>
          </p:nvPr>
        </p:nvSpPr>
        <p:spPr>
          <a:xfrm>
            <a:off x="4820088" y="1337696"/>
            <a:ext cx="37983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66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3" name="Google Shape;183;p66"/>
          <p:cNvSpPr txBox="1"/>
          <p:nvPr>
            <p:ph idx="1" type="subTitle"/>
          </p:nvPr>
        </p:nvSpPr>
        <p:spPr>
          <a:xfrm>
            <a:off x="417217" y="1814002"/>
            <a:ext cx="3694800" cy="31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4" name="Google Shape;184;p66"/>
          <p:cNvSpPr txBox="1"/>
          <p:nvPr>
            <p:ph idx="3" type="subTitle"/>
          </p:nvPr>
        </p:nvSpPr>
        <p:spPr>
          <a:xfrm>
            <a:off x="4871851" y="1814002"/>
            <a:ext cx="3694800" cy="31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5" name="Google Shape;185;p66"/>
          <p:cNvSpPr/>
          <p:nvPr/>
        </p:nvSpPr>
        <p:spPr>
          <a:xfrm>
            <a:off x="0" y="4831500"/>
            <a:ext cx="9144000" cy="88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66"/>
          <p:cNvSpPr txBox="1"/>
          <p:nvPr>
            <p:ph idx="12" type="sldNum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7" name="Google Shape;187;p66"/>
          <p:cNvSpPr txBox="1"/>
          <p:nvPr/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66"/>
          <p:cNvSpPr txBox="1"/>
          <p:nvPr>
            <p:ph idx="4" type="sldNum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9" name="Google Shape;189;p66"/>
          <p:cNvSpPr txBox="1"/>
          <p:nvPr/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p66"/>
          <p:cNvPicPr preferRelativeResize="0"/>
          <p:nvPr/>
        </p:nvPicPr>
        <p:blipFill rotWithShape="1">
          <a:blip r:embed="rId4">
            <a:alphaModFix/>
          </a:blip>
          <a:srcRect b="22983" l="75566" r="-2348" t="35770"/>
          <a:stretch/>
        </p:blipFill>
        <p:spPr>
          <a:xfrm>
            <a:off x="5843925" y="4966615"/>
            <a:ext cx="1304501" cy="65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66"/>
          <p:cNvPicPr preferRelativeResize="0"/>
          <p:nvPr/>
        </p:nvPicPr>
        <p:blipFill rotWithShape="1">
          <a:blip r:embed="rId5">
            <a:alphaModFix/>
          </a:blip>
          <a:srcRect b="0" l="72606" r="2525" t="61934"/>
          <a:stretch/>
        </p:blipFill>
        <p:spPr>
          <a:xfrm>
            <a:off x="7292676" y="4966615"/>
            <a:ext cx="1354899" cy="65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- footer 1 1 1">
  <p:cSld name="TITLE_1_1_1_1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67"/>
          <p:cNvPicPr preferRelativeResize="0"/>
          <p:nvPr/>
        </p:nvPicPr>
        <p:blipFill rotWithShape="1">
          <a:blip r:embed="rId2">
            <a:alphaModFix/>
          </a:blip>
          <a:srcRect b="4420" l="0" r="0" t="822"/>
          <a:stretch/>
        </p:blipFill>
        <p:spPr>
          <a:xfrm>
            <a:off x="-2875" y="-9925"/>
            <a:ext cx="8640525" cy="1380026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67"/>
          <p:cNvSpPr/>
          <p:nvPr/>
        </p:nvSpPr>
        <p:spPr>
          <a:xfrm>
            <a:off x="5927225" y="-9925"/>
            <a:ext cx="3216900" cy="10326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9D02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p67"/>
          <p:cNvPicPr preferRelativeResize="0"/>
          <p:nvPr/>
        </p:nvPicPr>
        <p:blipFill rotWithShape="1">
          <a:blip r:embed="rId3">
            <a:alphaModFix/>
          </a:blip>
          <a:srcRect b="13811" l="0" r="34976" t="13803"/>
          <a:stretch/>
        </p:blipFill>
        <p:spPr>
          <a:xfrm>
            <a:off x="6409975" y="23100"/>
            <a:ext cx="2251386" cy="1032602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67"/>
          <p:cNvSpPr txBox="1"/>
          <p:nvPr>
            <p:ph idx="12" type="sldNum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7" name="Google Shape;197;p67"/>
          <p:cNvSpPr txBox="1"/>
          <p:nvPr>
            <p:ph type="title"/>
          </p:nvPr>
        </p:nvSpPr>
        <p:spPr>
          <a:xfrm>
            <a:off x="365453" y="1271424"/>
            <a:ext cx="37983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66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8" name="Google Shape;198;p67"/>
          <p:cNvSpPr txBox="1"/>
          <p:nvPr>
            <p:ph idx="2" type="title"/>
          </p:nvPr>
        </p:nvSpPr>
        <p:spPr>
          <a:xfrm>
            <a:off x="4820088" y="1271424"/>
            <a:ext cx="37983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66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9" name="Google Shape;199;p67"/>
          <p:cNvSpPr txBox="1"/>
          <p:nvPr>
            <p:ph idx="1" type="subTitle"/>
          </p:nvPr>
        </p:nvSpPr>
        <p:spPr>
          <a:xfrm>
            <a:off x="417217" y="1747731"/>
            <a:ext cx="3694800" cy="31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0" name="Google Shape;200;p67"/>
          <p:cNvSpPr txBox="1"/>
          <p:nvPr>
            <p:ph idx="3" type="subTitle"/>
          </p:nvPr>
        </p:nvSpPr>
        <p:spPr>
          <a:xfrm>
            <a:off x="4871851" y="1747731"/>
            <a:ext cx="3694800" cy="31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1" name="Google Shape;201;p67"/>
          <p:cNvSpPr txBox="1"/>
          <p:nvPr/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67"/>
          <p:cNvSpPr txBox="1"/>
          <p:nvPr>
            <p:ph idx="4" type="sldNum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3" name="Google Shape;203;p67"/>
          <p:cNvSpPr txBox="1"/>
          <p:nvPr/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67"/>
          <p:cNvSpPr txBox="1"/>
          <p:nvPr>
            <p:ph idx="5" type="sldNum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5" name="Google Shape;205;p67"/>
          <p:cNvPicPr preferRelativeResize="0"/>
          <p:nvPr/>
        </p:nvPicPr>
        <p:blipFill rotWithShape="1">
          <a:blip r:embed="rId4">
            <a:alphaModFix/>
          </a:blip>
          <a:srcRect b="20674" l="74556" r="-6682" t="33111"/>
          <a:stretch/>
        </p:blipFill>
        <p:spPr>
          <a:xfrm>
            <a:off x="5917268" y="4923725"/>
            <a:ext cx="1578626" cy="743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67"/>
          <p:cNvPicPr preferRelativeResize="0"/>
          <p:nvPr/>
        </p:nvPicPr>
        <p:blipFill rotWithShape="1">
          <a:blip r:embed="rId5">
            <a:alphaModFix/>
          </a:blip>
          <a:srcRect b="26374" l="82652" r="-1874" t="34832"/>
          <a:stretch/>
        </p:blipFill>
        <p:spPr>
          <a:xfrm>
            <a:off x="7307250" y="4944315"/>
            <a:ext cx="1228373" cy="64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_ colour background">
  <p:cSld name="TITLE_3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68"/>
          <p:cNvPicPr preferRelativeResize="0"/>
          <p:nvPr/>
        </p:nvPicPr>
        <p:blipFill rotWithShape="1">
          <a:blip r:embed="rId2">
            <a:alphaModFix/>
          </a:blip>
          <a:srcRect b="4420" l="0" r="0" t="822"/>
          <a:stretch/>
        </p:blipFill>
        <p:spPr>
          <a:xfrm>
            <a:off x="-2875" y="0"/>
            <a:ext cx="8163971" cy="11853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68"/>
          <p:cNvSpPr/>
          <p:nvPr/>
        </p:nvSpPr>
        <p:spPr>
          <a:xfrm>
            <a:off x="5540025" y="0"/>
            <a:ext cx="3604200" cy="8835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9D02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68"/>
          <p:cNvSpPr txBox="1"/>
          <p:nvPr>
            <p:ph idx="12" type="sldNum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1" name="Google Shape;211;p68"/>
          <p:cNvSpPr txBox="1"/>
          <p:nvPr>
            <p:ph type="title"/>
          </p:nvPr>
        </p:nvSpPr>
        <p:spPr>
          <a:xfrm>
            <a:off x="365453" y="1261496"/>
            <a:ext cx="37983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CC33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2" name="Google Shape;212;p68"/>
          <p:cNvSpPr txBox="1"/>
          <p:nvPr>
            <p:ph idx="1" type="subTitle"/>
          </p:nvPr>
        </p:nvSpPr>
        <p:spPr>
          <a:xfrm>
            <a:off x="417217" y="1737802"/>
            <a:ext cx="3694800" cy="3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213" name="Google Shape;213;p68"/>
          <p:cNvCxnSpPr/>
          <p:nvPr/>
        </p:nvCxnSpPr>
        <p:spPr>
          <a:xfrm>
            <a:off x="14452" y="1075745"/>
            <a:ext cx="3113100" cy="0"/>
          </a:xfrm>
          <a:prstGeom prst="straightConnector1">
            <a:avLst/>
          </a:prstGeom>
          <a:noFill/>
          <a:ln cap="flat" cmpd="sng" w="228600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14" name="Google Shape;214;p68"/>
          <p:cNvPicPr preferRelativeResize="0"/>
          <p:nvPr/>
        </p:nvPicPr>
        <p:blipFill rotWithShape="1">
          <a:blip r:embed="rId3">
            <a:alphaModFix/>
          </a:blip>
          <a:srcRect b="-7857" l="-1970" r="-1351" t="-7869"/>
          <a:stretch/>
        </p:blipFill>
        <p:spPr>
          <a:xfrm>
            <a:off x="5674134" y="76200"/>
            <a:ext cx="3335983" cy="118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1"/>
          <p:cNvSpPr txBox="1"/>
          <p:nvPr>
            <p:ph idx="12" type="sldNum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" name="Google Shape;18;p51"/>
          <p:cNvSpPr txBox="1"/>
          <p:nvPr/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19;p51"/>
          <p:cNvPicPr preferRelativeResize="0"/>
          <p:nvPr/>
        </p:nvPicPr>
        <p:blipFill rotWithShape="1">
          <a:blip r:embed="rId2">
            <a:alphaModFix/>
          </a:blip>
          <a:srcRect b="4420" l="0" r="0" t="822"/>
          <a:stretch/>
        </p:blipFill>
        <p:spPr>
          <a:xfrm>
            <a:off x="-2875" y="-9925"/>
            <a:ext cx="8640525" cy="138002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51"/>
          <p:cNvSpPr/>
          <p:nvPr/>
        </p:nvSpPr>
        <p:spPr>
          <a:xfrm>
            <a:off x="5927225" y="-9925"/>
            <a:ext cx="3216900" cy="10326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9D02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Google Shape;21;p51"/>
          <p:cNvPicPr preferRelativeResize="0"/>
          <p:nvPr/>
        </p:nvPicPr>
        <p:blipFill rotWithShape="1">
          <a:blip r:embed="rId3">
            <a:alphaModFix/>
          </a:blip>
          <a:srcRect b="-6816" l="-10429" r="-10426" t="-6815"/>
          <a:stretch/>
        </p:blipFill>
        <p:spPr>
          <a:xfrm>
            <a:off x="5796755" y="-9928"/>
            <a:ext cx="3395898" cy="101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_ colour background 1">
  <p:cSld name="TITLE_3_1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69"/>
          <p:cNvSpPr/>
          <p:nvPr/>
        </p:nvSpPr>
        <p:spPr>
          <a:xfrm>
            <a:off x="6354125" y="0"/>
            <a:ext cx="2790000" cy="8835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9D02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69"/>
          <p:cNvSpPr txBox="1"/>
          <p:nvPr>
            <p:ph idx="12" type="sldNum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8" name="Google Shape;218;p69"/>
          <p:cNvSpPr txBox="1"/>
          <p:nvPr>
            <p:ph type="title"/>
          </p:nvPr>
        </p:nvSpPr>
        <p:spPr>
          <a:xfrm>
            <a:off x="365453" y="1261496"/>
            <a:ext cx="37983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CC33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9" name="Google Shape;219;p69"/>
          <p:cNvSpPr txBox="1"/>
          <p:nvPr>
            <p:ph idx="1" type="subTitle"/>
          </p:nvPr>
        </p:nvSpPr>
        <p:spPr>
          <a:xfrm>
            <a:off x="417217" y="1737802"/>
            <a:ext cx="3694800" cy="3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0" name="Google Shape;220;p69"/>
          <p:cNvSpPr/>
          <p:nvPr/>
        </p:nvSpPr>
        <p:spPr>
          <a:xfrm rot="7103092">
            <a:off x="7220053" y="4904793"/>
            <a:ext cx="1453327" cy="1611175"/>
          </a:xfrm>
          <a:prstGeom prst="chord">
            <a:avLst>
              <a:gd fmla="val 3961983" name="adj1"/>
              <a:gd fmla="val 14885895" name="adj2"/>
            </a:avLst>
          </a:prstGeom>
          <a:solidFill>
            <a:srgbClr val="FFCC33"/>
          </a:solidFill>
          <a:ln>
            <a:noFill/>
          </a:ln>
        </p:spPr>
        <p:txBody>
          <a:bodyPr anchorCtr="0" anchor="ctr" bIns="76425" lIns="76425" spcFirstLastPara="1" rIns="76425" wrap="square" tIns="76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1" name="Google Shape;221;p69"/>
          <p:cNvPicPr preferRelativeResize="0"/>
          <p:nvPr/>
        </p:nvPicPr>
        <p:blipFill rotWithShape="1">
          <a:blip r:embed="rId2">
            <a:alphaModFix/>
          </a:blip>
          <a:srcRect b="4420" l="0" r="27119" t="822"/>
          <a:stretch/>
        </p:blipFill>
        <p:spPr>
          <a:xfrm>
            <a:off x="-2875" y="0"/>
            <a:ext cx="5949949" cy="1185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2" name="Google Shape;222;p69"/>
          <p:cNvCxnSpPr/>
          <p:nvPr/>
        </p:nvCxnSpPr>
        <p:spPr>
          <a:xfrm>
            <a:off x="14452" y="1075745"/>
            <a:ext cx="3113100" cy="0"/>
          </a:xfrm>
          <a:prstGeom prst="straightConnector1">
            <a:avLst/>
          </a:prstGeom>
          <a:noFill/>
          <a:ln cap="flat" cmpd="sng" w="228600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23" name="Google Shape;223;p69"/>
          <p:cNvPicPr preferRelativeResize="0"/>
          <p:nvPr/>
        </p:nvPicPr>
        <p:blipFill rotWithShape="1">
          <a:blip r:embed="rId3">
            <a:alphaModFix/>
          </a:blip>
          <a:srcRect b="13811" l="0" r="0" t="13803"/>
          <a:stretch/>
        </p:blipFill>
        <p:spPr>
          <a:xfrm>
            <a:off x="5747550" y="155500"/>
            <a:ext cx="3273595" cy="976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69"/>
          <p:cNvPicPr preferRelativeResize="0"/>
          <p:nvPr/>
        </p:nvPicPr>
        <p:blipFill rotWithShape="1">
          <a:blip r:embed="rId4">
            <a:alphaModFix/>
          </a:blip>
          <a:srcRect b="59" l="0" r="0" t="49"/>
          <a:stretch/>
        </p:blipFill>
        <p:spPr>
          <a:xfrm>
            <a:off x="7475341" y="5175688"/>
            <a:ext cx="922765" cy="43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_ colour background 1 1">
  <p:cSld name="TITLE_3_1_1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70"/>
          <p:cNvSpPr/>
          <p:nvPr/>
        </p:nvSpPr>
        <p:spPr>
          <a:xfrm>
            <a:off x="6354125" y="0"/>
            <a:ext cx="2790000" cy="8835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9D02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70"/>
          <p:cNvSpPr txBox="1"/>
          <p:nvPr>
            <p:ph idx="12" type="sldNum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8" name="Google Shape;228;p70"/>
          <p:cNvSpPr txBox="1"/>
          <p:nvPr>
            <p:ph type="title"/>
          </p:nvPr>
        </p:nvSpPr>
        <p:spPr>
          <a:xfrm>
            <a:off x="365453" y="1261496"/>
            <a:ext cx="37983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CC33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9" name="Google Shape;229;p70"/>
          <p:cNvSpPr txBox="1"/>
          <p:nvPr>
            <p:ph idx="1" type="subTitle"/>
          </p:nvPr>
        </p:nvSpPr>
        <p:spPr>
          <a:xfrm>
            <a:off x="417217" y="1737802"/>
            <a:ext cx="3694800" cy="3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30" name="Google Shape;230;p70"/>
          <p:cNvPicPr preferRelativeResize="0"/>
          <p:nvPr/>
        </p:nvPicPr>
        <p:blipFill rotWithShape="1">
          <a:blip r:embed="rId2">
            <a:alphaModFix/>
          </a:blip>
          <a:srcRect b="678" l="0" r="0" t="669"/>
          <a:stretch/>
        </p:blipFill>
        <p:spPr>
          <a:xfrm>
            <a:off x="6547867" y="159555"/>
            <a:ext cx="2402526" cy="1101947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70"/>
          <p:cNvSpPr txBox="1"/>
          <p:nvPr>
            <p:ph idx="2" type="sldNum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2" name="Google Shape;232;p70"/>
          <p:cNvPicPr preferRelativeResize="0"/>
          <p:nvPr/>
        </p:nvPicPr>
        <p:blipFill rotWithShape="1">
          <a:blip r:embed="rId3">
            <a:alphaModFix/>
          </a:blip>
          <a:srcRect b="4420" l="0" r="30526" t="822"/>
          <a:stretch/>
        </p:blipFill>
        <p:spPr>
          <a:xfrm>
            <a:off x="-2875" y="0"/>
            <a:ext cx="5671947" cy="1185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3" name="Google Shape;233;p70"/>
          <p:cNvCxnSpPr/>
          <p:nvPr/>
        </p:nvCxnSpPr>
        <p:spPr>
          <a:xfrm>
            <a:off x="14452" y="1075745"/>
            <a:ext cx="3113100" cy="0"/>
          </a:xfrm>
          <a:prstGeom prst="straightConnector1">
            <a:avLst/>
          </a:prstGeom>
          <a:noFill/>
          <a:ln cap="flat" cmpd="sng" w="228600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4" name="Google Shape;234;p70"/>
          <p:cNvSpPr/>
          <p:nvPr/>
        </p:nvSpPr>
        <p:spPr>
          <a:xfrm rot="7072369">
            <a:off x="5597862" y="4566253"/>
            <a:ext cx="2045730" cy="2268122"/>
          </a:xfrm>
          <a:prstGeom prst="chord">
            <a:avLst>
              <a:gd fmla="val 3961983" name="adj1"/>
              <a:gd fmla="val 14885895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76425" lIns="76425" spcFirstLastPara="1" rIns="76425" wrap="square" tIns="76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5" name="Google Shape;235;p70"/>
          <p:cNvPicPr preferRelativeResize="0"/>
          <p:nvPr/>
        </p:nvPicPr>
        <p:blipFill rotWithShape="1">
          <a:blip r:embed="rId4">
            <a:alphaModFix/>
          </a:blip>
          <a:srcRect b="0" l="75563" r="-2992" t="0"/>
          <a:stretch/>
        </p:blipFill>
        <p:spPr>
          <a:xfrm>
            <a:off x="5956275" y="4457825"/>
            <a:ext cx="1272301" cy="15189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70"/>
          <p:cNvSpPr/>
          <p:nvPr/>
        </p:nvSpPr>
        <p:spPr>
          <a:xfrm rot="7091654">
            <a:off x="7219907" y="4914769"/>
            <a:ext cx="1453450" cy="1611185"/>
          </a:xfrm>
          <a:prstGeom prst="chord">
            <a:avLst>
              <a:gd fmla="val 3961983" name="adj1"/>
              <a:gd fmla="val 14885895" name="adj2"/>
            </a:avLst>
          </a:prstGeom>
          <a:solidFill>
            <a:srgbClr val="FFCC33"/>
          </a:solidFill>
          <a:ln>
            <a:noFill/>
          </a:ln>
        </p:spPr>
        <p:txBody>
          <a:bodyPr anchorCtr="0" anchor="ctr" bIns="76425" lIns="76425" spcFirstLastPara="1" rIns="76425" wrap="square" tIns="76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7" name="Google Shape;237;p70"/>
          <p:cNvPicPr preferRelativeResize="0"/>
          <p:nvPr/>
        </p:nvPicPr>
        <p:blipFill rotWithShape="1">
          <a:blip r:embed="rId5">
            <a:alphaModFix/>
          </a:blip>
          <a:srcRect b="-8407" l="-12003" r="-6845" t="-8423"/>
          <a:stretch/>
        </p:blipFill>
        <p:spPr>
          <a:xfrm>
            <a:off x="7477769" y="5181352"/>
            <a:ext cx="937715" cy="43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_ colour background 1 1 1">
  <p:cSld name="TITLE_3_1_1_1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71"/>
          <p:cNvSpPr txBox="1"/>
          <p:nvPr>
            <p:ph type="title"/>
          </p:nvPr>
        </p:nvSpPr>
        <p:spPr>
          <a:xfrm>
            <a:off x="365453" y="1261496"/>
            <a:ext cx="37983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CC33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0" name="Google Shape;240;p71"/>
          <p:cNvSpPr txBox="1"/>
          <p:nvPr>
            <p:ph idx="1" type="subTitle"/>
          </p:nvPr>
        </p:nvSpPr>
        <p:spPr>
          <a:xfrm>
            <a:off x="417217" y="1737802"/>
            <a:ext cx="3694800" cy="3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1" name="Google Shape;241;p71"/>
          <p:cNvSpPr/>
          <p:nvPr/>
        </p:nvSpPr>
        <p:spPr>
          <a:xfrm>
            <a:off x="6354125" y="0"/>
            <a:ext cx="2790000" cy="8835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9D02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2" name="Google Shape;242;p71"/>
          <p:cNvPicPr preferRelativeResize="0"/>
          <p:nvPr/>
        </p:nvPicPr>
        <p:blipFill rotWithShape="1">
          <a:blip r:embed="rId2">
            <a:alphaModFix/>
          </a:blip>
          <a:srcRect b="678" l="0" r="0" t="669"/>
          <a:stretch/>
        </p:blipFill>
        <p:spPr>
          <a:xfrm>
            <a:off x="6547867" y="159555"/>
            <a:ext cx="2402526" cy="1101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71"/>
          <p:cNvPicPr preferRelativeResize="0"/>
          <p:nvPr/>
        </p:nvPicPr>
        <p:blipFill rotWithShape="1">
          <a:blip r:embed="rId3">
            <a:alphaModFix/>
          </a:blip>
          <a:srcRect b="4420" l="0" r="30526" t="822"/>
          <a:stretch/>
        </p:blipFill>
        <p:spPr>
          <a:xfrm>
            <a:off x="-2875" y="0"/>
            <a:ext cx="5671947" cy="1185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4" name="Google Shape;244;p71"/>
          <p:cNvCxnSpPr/>
          <p:nvPr/>
        </p:nvCxnSpPr>
        <p:spPr>
          <a:xfrm>
            <a:off x="14452" y="1075745"/>
            <a:ext cx="3113100" cy="0"/>
          </a:xfrm>
          <a:prstGeom prst="straightConnector1">
            <a:avLst/>
          </a:prstGeom>
          <a:noFill/>
          <a:ln cap="flat" cmpd="sng" w="228600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5" name="Google Shape;245;p71"/>
          <p:cNvSpPr/>
          <p:nvPr/>
        </p:nvSpPr>
        <p:spPr>
          <a:xfrm>
            <a:off x="0" y="4831500"/>
            <a:ext cx="9144000" cy="88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71"/>
          <p:cNvSpPr txBox="1"/>
          <p:nvPr>
            <p:ph idx="12" type="sldNum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7" name="Google Shape;247;p71"/>
          <p:cNvSpPr txBox="1"/>
          <p:nvPr/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71"/>
          <p:cNvSpPr txBox="1"/>
          <p:nvPr>
            <p:ph idx="2" type="sldNum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9" name="Google Shape;249;p71"/>
          <p:cNvSpPr txBox="1"/>
          <p:nvPr/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0" name="Google Shape;250;p71"/>
          <p:cNvPicPr preferRelativeResize="0"/>
          <p:nvPr/>
        </p:nvPicPr>
        <p:blipFill rotWithShape="1">
          <a:blip r:embed="rId4">
            <a:alphaModFix/>
          </a:blip>
          <a:srcRect b="22983" l="75566" r="-2348" t="35770"/>
          <a:stretch/>
        </p:blipFill>
        <p:spPr>
          <a:xfrm>
            <a:off x="5843925" y="4966615"/>
            <a:ext cx="1304501" cy="65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71"/>
          <p:cNvPicPr preferRelativeResize="0"/>
          <p:nvPr/>
        </p:nvPicPr>
        <p:blipFill rotWithShape="1">
          <a:blip r:embed="rId5">
            <a:alphaModFix/>
          </a:blip>
          <a:srcRect b="0" l="72606" r="2525" t="61934"/>
          <a:stretch/>
        </p:blipFill>
        <p:spPr>
          <a:xfrm>
            <a:off x="7292676" y="4966615"/>
            <a:ext cx="1354899" cy="65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_ colour background 1 1 1 1">
  <p:cSld name="TITLE_3_1_1_1_1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72"/>
          <p:cNvSpPr txBox="1"/>
          <p:nvPr>
            <p:ph type="title"/>
          </p:nvPr>
        </p:nvSpPr>
        <p:spPr>
          <a:xfrm>
            <a:off x="365453" y="1261496"/>
            <a:ext cx="37983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CC33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4" name="Google Shape;254;p72"/>
          <p:cNvSpPr txBox="1"/>
          <p:nvPr>
            <p:ph idx="1" type="subTitle"/>
          </p:nvPr>
        </p:nvSpPr>
        <p:spPr>
          <a:xfrm>
            <a:off x="417217" y="1737802"/>
            <a:ext cx="3694800" cy="3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5" name="Google Shape;255;p72"/>
          <p:cNvSpPr/>
          <p:nvPr/>
        </p:nvSpPr>
        <p:spPr>
          <a:xfrm>
            <a:off x="6354125" y="0"/>
            <a:ext cx="2790000" cy="8835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9D02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Google Shape;256;p72"/>
          <p:cNvPicPr preferRelativeResize="0"/>
          <p:nvPr/>
        </p:nvPicPr>
        <p:blipFill rotWithShape="1">
          <a:blip r:embed="rId2">
            <a:alphaModFix/>
          </a:blip>
          <a:srcRect b="678" l="0" r="0" t="669"/>
          <a:stretch/>
        </p:blipFill>
        <p:spPr>
          <a:xfrm>
            <a:off x="6547867" y="159555"/>
            <a:ext cx="2402526" cy="1101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72"/>
          <p:cNvPicPr preferRelativeResize="0"/>
          <p:nvPr/>
        </p:nvPicPr>
        <p:blipFill rotWithShape="1">
          <a:blip r:embed="rId3">
            <a:alphaModFix/>
          </a:blip>
          <a:srcRect b="4420" l="0" r="30526" t="822"/>
          <a:stretch/>
        </p:blipFill>
        <p:spPr>
          <a:xfrm>
            <a:off x="-2875" y="0"/>
            <a:ext cx="5671947" cy="1185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8" name="Google Shape;258;p72"/>
          <p:cNvCxnSpPr/>
          <p:nvPr/>
        </p:nvCxnSpPr>
        <p:spPr>
          <a:xfrm>
            <a:off x="14452" y="1075745"/>
            <a:ext cx="3113100" cy="0"/>
          </a:xfrm>
          <a:prstGeom prst="straightConnector1">
            <a:avLst/>
          </a:prstGeom>
          <a:noFill/>
          <a:ln cap="flat" cmpd="sng" w="228600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9" name="Google Shape;259;p72"/>
          <p:cNvSpPr/>
          <p:nvPr/>
        </p:nvSpPr>
        <p:spPr>
          <a:xfrm>
            <a:off x="0" y="4831500"/>
            <a:ext cx="9144000" cy="883500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CC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72"/>
          <p:cNvSpPr txBox="1"/>
          <p:nvPr>
            <p:ph idx="12" type="sldNum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1" name="Google Shape;261;p72"/>
          <p:cNvSpPr txBox="1"/>
          <p:nvPr/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72"/>
          <p:cNvSpPr txBox="1"/>
          <p:nvPr>
            <p:ph idx="2" type="sldNum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3" name="Google Shape;263;p72"/>
          <p:cNvSpPr txBox="1"/>
          <p:nvPr/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72"/>
          <p:cNvPicPr preferRelativeResize="0"/>
          <p:nvPr/>
        </p:nvPicPr>
        <p:blipFill rotWithShape="1">
          <a:blip r:embed="rId4">
            <a:alphaModFix/>
          </a:blip>
          <a:srcRect b="20674" l="74556" r="-6682" t="33111"/>
          <a:stretch/>
        </p:blipFill>
        <p:spPr>
          <a:xfrm>
            <a:off x="5917268" y="4923725"/>
            <a:ext cx="1578626" cy="743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72"/>
          <p:cNvPicPr preferRelativeResize="0"/>
          <p:nvPr/>
        </p:nvPicPr>
        <p:blipFill rotWithShape="1">
          <a:blip r:embed="rId5">
            <a:alphaModFix/>
          </a:blip>
          <a:srcRect b="26374" l="82652" r="-1874" t="34832"/>
          <a:stretch/>
        </p:blipFill>
        <p:spPr>
          <a:xfrm>
            <a:off x="7307250" y="4944315"/>
            <a:ext cx="1228373" cy="64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_ colour background 1 1 1 1 1">
  <p:cSld name="TITLE_3_1_1_1_1_1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73"/>
          <p:cNvSpPr txBox="1"/>
          <p:nvPr>
            <p:ph idx="12" type="sldNum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8" name="Google Shape;268;p73"/>
          <p:cNvSpPr txBox="1"/>
          <p:nvPr>
            <p:ph type="title"/>
          </p:nvPr>
        </p:nvSpPr>
        <p:spPr>
          <a:xfrm>
            <a:off x="365453" y="1261496"/>
            <a:ext cx="37983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CC33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9" name="Google Shape;269;p73"/>
          <p:cNvSpPr txBox="1"/>
          <p:nvPr>
            <p:ph idx="1" type="subTitle"/>
          </p:nvPr>
        </p:nvSpPr>
        <p:spPr>
          <a:xfrm>
            <a:off x="417217" y="1737802"/>
            <a:ext cx="3694800" cy="3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0" name="Google Shape;270;p73"/>
          <p:cNvSpPr txBox="1"/>
          <p:nvPr>
            <p:ph idx="2" type="sldNum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1" name="Google Shape;271;p73"/>
          <p:cNvSpPr/>
          <p:nvPr/>
        </p:nvSpPr>
        <p:spPr>
          <a:xfrm>
            <a:off x="6354125" y="0"/>
            <a:ext cx="2790000" cy="8835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9D02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2" name="Google Shape;272;p73"/>
          <p:cNvPicPr preferRelativeResize="0"/>
          <p:nvPr/>
        </p:nvPicPr>
        <p:blipFill rotWithShape="1">
          <a:blip r:embed="rId2">
            <a:alphaModFix/>
          </a:blip>
          <a:srcRect b="678" l="0" r="0" t="669"/>
          <a:stretch/>
        </p:blipFill>
        <p:spPr>
          <a:xfrm>
            <a:off x="6547867" y="159555"/>
            <a:ext cx="2402526" cy="1101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73"/>
          <p:cNvPicPr preferRelativeResize="0"/>
          <p:nvPr/>
        </p:nvPicPr>
        <p:blipFill rotWithShape="1">
          <a:blip r:embed="rId3">
            <a:alphaModFix/>
          </a:blip>
          <a:srcRect b="4420" l="0" r="30526" t="822"/>
          <a:stretch/>
        </p:blipFill>
        <p:spPr>
          <a:xfrm>
            <a:off x="-2875" y="0"/>
            <a:ext cx="5671947" cy="1185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4" name="Google Shape;274;p73"/>
          <p:cNvCxnSpPr/>
          <p:nvPr/>
        </p:nvCxnSpPr>
        <p:spPr>
          <a:xfrm>
            <a:off x="14452" y="1075745"/>
            <a:ext cx="3113100" cy="0"/>
          </a:xfrm>
          <a:prstGeom prst="straightConnector1">
            <a:avLst/>
          </a:prstGeom>
          <a:noFill/>
          <a:ln cap="flat" cmpd="sng" w="228600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75" name="Google Shape;275;p73"/>
          <p:cNvPicPr preferRelativeResize="0"/>
          <p:nvPr/>
        </p:nvPicPr>
        <p:blipFill rotWithShape="1">
          <a:blip r:embed="rId4">
            <a:alphaModFix/>
          </a:blip>
          <a:srcRect b="20674" l="74556" r="-6682" t="33111"/>
          <a:stretch/>
        </p:blipFill>
        <p:spPr>
          <a:xfrm>
            <a:off x="5917268" y="4923725"/>
            <a:ext cx="1578626" cy="743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73"/>
          <p:cNvPicPr preferRelativeResize="0"/>
          <p:nvPr/>
        </p:nvPicPr>
        <p:blipFill rotWithShape="1">
          <a:blip r:embed="rId5">
            <a:alphaModFix/>
          </a:blip>
          <a:srcRect b="26374" l="82652" r="-1874" t="34832"/>
          <a:stretch/>
        </p:blipFill>
        <p:spPr>
          <a:xfrm>
            <a:off x="7307250" y="4944315"/>
            <a:ext cx="1228373" cy="64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TITLE_2"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74"/>
          <p:cNvSpPr txBox="1"/>
          <p:nvPr>
            <p:ph idx="12" type="sldNum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9" name="Google Shape;279;p74"/>
          <p:cNvSpPr txBox="1"/>
          <p:nvPr>
            <p:ph type="title"/>
          </p:nvPr>
        </p:nvSpPr>
        <p:spPr>
          <a:xfrm>
            <a:off x="365453" y="1254794"/>
            <a:ext cx="37983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CC33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0" name="Google Shape;280;p74"/>
          <p:cNvSpPr txBox="1"/>
          <p:nvPr>
            <p:ph idx="2" type="title"/>
          </p:nvPr>
        </p:nvSpPr>
        <p:spPr>
          <a:xfrm>
            <a:off x="4820088" y="1254794"/>
            <a:ext cx="37983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CC33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1" name="Google Shape;281;p74"/>
          <p:cNvSpPr txBox="1"/>
          <p:nvPr>
            <p:ph idx="1" type="subTitle"/>
          </p:nvPr>
        </p:nvSpPr>
        <p:spPr>
          <a:xfrm>
            <a:off x="417217" y="1731101"/>
            <a:ext cx="3694800" cy="3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2" name="Google Shape;282;p74"/>
          <p:cNvSpPr txBox="1"/>
          <p:nvPr>
            <p:ph idx="3" type="subTitle"/>
          </p:nvPr>
        </p:nvSpPr>
        <p:spPr>
          <a:xfrm>
            <a:off x="4871851" y="1731101"/>
            <a:ext cx="3694800" cy="3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83" name="Google Shape;283;p74"/>
          <p:cNvPicPr preferRelativeResize="0"/>
          <p:nvPr/>
        </p:nvPicPr>
        <p:blipFill rotWithShape="1">
          <a:blip r:embed="rId2">
            <a:alphaModFix/>
          </a:blip>
          <a:srcRect b="4420" l="0" r="0" t="822"/>
          <a:stretch/>
        </p:blipFill>
        <p:spPr>
          <a:xfrm>
            <a:off x="-2875" y="-9925"/>
            <a:ext cx="8640525" cy="1380026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74"/>
          <p:cNvSpPr/>
          <p:nvPr/>
        </p:nvSpPr>
        <p:spPr>
          <a:xfrm>
            <a:off x="5927225" y="-9925"/>
            <a:ext cx="3216900" cy="10326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9D02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5" name="Google Shape;285;p74"/>
          <p:cNvPicPr preferRelativeResize="0"/>
          <p:nvPr/>
        </p:nvPicPr>
        <p:blipFill rotWithShape="1">
          <a:blip r:embed="rId3">
            <a:alphaModFix/>
          </a:blip>
          <a:srcRect b="-6816" l="-10429" r="-10426" t="-6815"/>
          <a:stretch/>
        </p:blipFill>
        <p:spPr>
          <a:xfrm>
            <a:off x="5796755" y="-9928"/>
            <a:ext cx="3395898" cy="101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1">
  <p:cSld name="TITLE_2_1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75"/>
          <p:cNvSpPr txBox="1"/>
          <p:nvPr>
            <p:ph idx="12" type="sldNum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8" name="Google Shape;288;p75"/>
          <p:cNvSpPr/>
          <p:nvPr/>
        </p:nvSpPr>
        <p:spPr>
          <a:xfrm rot="7108812">
            <a:off x="7219987" y="4904814"/>
            <a:ext cx="1453272" cy="1611144"/>
          </a:xfrm>
          <a:prstGeom prst="chord">
            <a:avLst>
              <a:gd fmla="val 3961983" name="adj1"/>
              <a:gd fmla="val 14885895" name="adj2"/>
            </a:avLst>
          </a:prstGeom>
          <a:solidFill>
            <a:srgbClr val="FFCC33"/>
          </a:solidFill>
          <a:ln>
            <a:noFill/>
          </a:ln>
        </p:spPr>
        <p:txBody>
          <a:bodyPr anchorCtr="0" anchor="ctr" bIns="76425" lIns="76425" spcFirstLastPara="1" rIns="76425" wrap="square" tIns="76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" name="Google Shape;289;p75"/>
          <p:cNvPicPr preferRelativeResize="0"/>
          <p:nvPr/>
        </p:nvPicPr>
        <p:blipFill rotWithShape="1">
          <a:blip r:embed="rId2">
            <a:alphaModFix/>
          </a:blip>
          <a:srcRect b="4420" l="0" r="0" t="822"/>
          <a:stretch/>
        </p:blipFill>
        <p:spPr>
          <a:xfrm>
            <a:off x="-2875" y="-9925"/>
            <a:ext cx="8640525" cy="1380026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75"/>
          <p:cNvSpPr/>
          <p:nvPr/>
        </p:nvSpPr>
        <p:spPr>
          <a:xfrm>
            <a:off x="5927225" y="-9925"/>
            <a:ext cx="3216900" cy="10326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9D02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1" name="Google Shape;291;p75"/>
          <p:cNvPicPr preferRelativeResize="0"/>
          <p:nvPr/>
        </p:nvPicPr>
        <p:blipFill rotWithShape="1">
          <a:blip r:embed="rId3">
            <a:alphaModFix/>
          </a:blip>
          <a:srcRect b="-10" l="-4896" r="-4885" t="10"/>
          <a:stretch/>
        </p:blipFill>
        <p:spPr>
          <a:xfrm>
            <a:off x="5966938" y="39725"/>
            <a:ext cx="3109849" cy="927493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75"/>
          <p:cNvSpPr txBox="1"/>
          <p:nvPr>
            <p:ph type="title"/>
          </p:nvPr>
        </p:nvSpPr>
        <p:spPr>
          <a:xfrm>
            <a:off x="365453" y="1261496"/>
            <a:ext cx="37983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CC33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3" name="Google Shape;293;p75"/>
          <p:cNvSpPr txBox="1"/>
          <p:nvPr>
            <p:ph idx="2" type="title"/>
          </p:nvPr>
        </p:nvSpPr>
        <p:spPr>
          <a:xfrm>
            <a:off x="4820088" y="1261496"/>
            <a:ext cx="37983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CC33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4" name="Google Shape;294;p75"/>
          <p:cNvSpPr txBox="1"/>
          <p:nvPr>
            <p:ph idx="1" type="subTitle"/>
          </p:nvPr>
        </p:nvSpPr>
        <p:spPr>
          <a:xfrm>
            <a:off x="417217" y="1737802"/>
            <a:ext cx="3694800" cy="3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5" name="Google Shape;295;p75"/>
          <p:cNvSpPr txBox="1"/>
          <p:nvPr>
            <p:ph idx="3" type="subTitle"/>
          </p:nvPr>
        </p:nvSpPr>
        <p:spPr>
          <a:xfrm>
            <a:off x="4871851" y="1737802"/>
            <a:ext cx="3694800" cy="3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96" name="Google Shape;296;p75"/>
          <p:cNvPicPr preferRelativeResize="0"/>
          <p:nvPr/>
        </p:nvPicPr>
        <p:blipFill rotWithShape="1">
          <a:blip r:embed="rId4">
            <a:alphaModFix/>
          </a:blip>
          <a:srcRect b="59" l="0" r="0" t="49"/>
          <a:stretch/>
        </p:blipFill>
        <p:spPr>
          <a:xfrm>
            <a:off x="7475341" y="5175688"/>
            <a:ext cx="922765" cy="43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1 1">
  <p:cSld name="TITLE_2_1_1"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76"/>
          <p:cNvPicPr preferRelativeResize="0"/>
          <p:nvPr/>
        </p:nvPicPr>
        <p:blipFill rotWithShape="1">
          <a:blip r:embed="rId2">
            <a:alphaModFix/>
          </a:blip>
          <a:srcRect b="4420" l="0" r="0" t="822"/>
          <a:stretch/>
        </p:blipFill>
        <p:spPr>
          <a:xfrm>
            <a:off x="-2875" y="-9925"/>
            <a:ext cx="8640525" cy="1380026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76"/>
          <p:cNvSpPr/>
          <p:nvPr/>
        </p:nvSpPr>
        <p:spPr>
          <a:xfrm>
            <a:off x="5927225" y="-9925"/>
            <a:ext cx="3216900" cy="10326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9D02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" name="Google Shape;300;p76"/>
          <p:cNvPicPr preferRelativeResize="0"/>
          <p:nvPr/>
        </p:nvPicPr>
        <p:blipFill rotWithShape="1">
          <a:blip r:embed="rId3">
            <a:alphaModFix/>
          </a:blip>
          <a:srcRect b="13811" l="0" r="34976" t="13803"/>
          <a:stretch/>
        </p:blipFill>
        <p:spPr>
          <a:xfrm>
            <a:off x="6409975" y="23100"/>
            <a:ext cx="2251386" cy="1032602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76"/>
          <p:cNvSpPr txBox="1"/>
          <p:nvPr>
            <p:ph idx="12" type="sldNum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2" name="Google Shape;302;p76"/>
          <p:cNvSpPr txBox="1"/>
          <p:nvPr>
            <p:ph type="title"/>
          </p:nvPr>
        </p:nvSpPr>
        <p:spPr>
          <a:xfrm>
            <a:off x="365453" y="1261496"/>
            <a:ext cx="37983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CC33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3" name="Google Shape;303;p76"/>
          <p:cNvSpPr txBox="1"/>
          <p:nvPr>
            <p:ph idx="2" type="title"/>
          </p:nvPr>
        </p:nvSpPr>
        <p:spPr>
          <a:xfrm>
            <a:off x="4820088" y="1261496"/>
            <a:ext cx="37983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CC33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4" name="Google Shape;304;p76"/>
          <p:cNvSpPr txBox="1"/>
          <p:nvPr>
            <p:ph idx="1" type="subTitle"/>
          </p:nvPr>
        </p:nvSpPr>
        <p:spPr>
          <a:xfrm>
            <a:off x="417217" y="1737802"/>
            <a:ext cx="3694800" cy="3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5" name="Google Shape;305;p76"/>
          <p:cNvSpPr txBox="1"/>
          <p:nvPr>
            <p:ph idx="3" type="subTitle"/>
          </p:nvPr>
        </p:nvSpPr>
        <p:spPr>
          <a:xfrm>
            <a:off x="4871851" y="1737802"/>
            <a:ext cx="3694800" cy="3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6" name="Google Shape;306;p76"/>
          <p:cNvSpPr/>
          <p:nvPr/>
        </p:nvSpPr>
        <p:spPr>
          <a:xfrm rot="7072369">
            <a:off x="5597862" y="4566253"/>
            <a:ext cx="2045730" cy="2268122"/>
          </a:xfrm>
          <a:prstGeom prst="chord">
            <a:avLst>
              <a:gd fmla="val 3961983" name="adj1"/>
              <a:gd fmla="val 14885895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76425" lIns="76425" spcFirstLastPara="1" rIns="76425" wrap="square" tIns="76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" name="Google Shape;307;p76"/>
          <p:cNvPicPr preferRelativeResize="0"/>
          <p:nvPr/>
        </p:nvPicPr>
        <p:blipFill rotWithShape="1">
          <a:blip r:embed="rId4">
            <a:alphaModFix/>
          </a:blip>
          <a:srcRect b="0" l="75563" r="-2992" t="0"/>
          <a:stretch/>
        </p:blipFill>
        <p:spPr>
          <a:xfrm>
            <a:off x="5956275" y="4457825"/>
            <a:ext cx="1272301" cy="15189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76"/>
          <p:cNvSpPr/>
          <p:nvPr/>
        </p:nvSpPr>
        <p:spPr>
          <a:xfrm rot="7091654">
            <a:off x="7219907" y="4914769"/>
            <a:ext cx="1453450" cy="1611185"/>
          </a:xfrm>
          <a:prstGeom prst="chord">
            <a:avLst>
              <a:gd fmla="val 3961983" name="adj1"/>
              <a:gd fmla="val 14885895" name="adj2"/>
            </a:avLst>
          </a:prstGeom>
          <a:solidFill>
            <a:srgbClr val="FFCC33"/>
          </a:solidFill>
          <a:ln>
            <a:noFill/>
          </a:ln>
        </p:spPr>
        <p:txBody>
          <a:bodyPr anchorCtr="0" anchor="ctr" bIns="76425" lIns="76425" spcFirstLastPara="1" rIns="76425" wrap="square" tIns="76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9" name="Google Shape;309;p76"/>
          <p:cNvPicPr preferRelativeResize="0"/>
          <p:nvPr/>
        </p:nvPicPr>
        <p:blipFill rotWithShape="1">
          <a:blip r:embed="rId5">
            <a:alphaModFix/>
          </a:blip>
          <a:srcRect b="-8407" l="-12003" r="-6845" t="-8423"/>
          <a:stretch/>
        </p:blipFill>
        <p:spPr>
          <a:xfrm>
            <a:off x="7477769" y="5181352"/>
            <a:ext cx="937715" cy="43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1 1 1">
  <p:cSld name="TITLE_2_1_1_1"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77"/>
          <p:cNvPicPr preferRelativeResize="0"/>
          <p:nvPr/>
        </p:nvPicPr>
        <p:blipFill rotWithShape="1">
          <a:blip r:embed="rId2">
            <a:alphaModFix/>
          </a:blip>
          <a:srcRect b="4420" l="0" r="0" t="822"/>
          <a:stretch/>
        </p:blipFill>
        <p:spPr>
          <a:xfrm>
            <a:off x="-2875" y="-9925"/>
            <a:ext cx="8640525" cy="1380026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77"/>
          <p:cNvSpPr/>
          <p:nvPr/>
        </p:nvSpPr>
        <p:spPr>
          <a:xfrm>
            <a:off x="5927225" y="-9925"/>
            <a:ext cx="3216900" cy="10326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9D02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3" name="Google Shape;313;p77"/>
          <p:cNvPicPr preferRelativeResize="0"/>
          <p:nvPr/>
        </p:nvPicPr>
        <p:blipFill rotWithShape="1">
          <a:blip r:embed="rId3">
            <a:alphaModFix/>
          </a:blip>
          <a:srcRect b="13811" l="0" r="34976" t="13803"/>
          <a:stretch/>
        </p:blipFill>
        <p:spPr>
          <a:xfrm>
            <a:off x="6409975" y="23100"/>
            <a:ext cx="2251386" cy="1032602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77"/>
          <p:cNvSpPr txBox="1"/>
          <p:nvPr>
            <p:ph type="title"/>
          </p:nvPr>
        </p:nvSpPr>
        <p:spPr>
          <a:xfrm>
            <a:off x="365450" y="1261500"/>
            <a:ext cx="3798300" cy="3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CC33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5" name="Google Shape;315;p77"/>
          <p:cNvSpPr txBox="1"/>
          <p:nvPr>
            <p:ph idx="2" type="title"/>
          </p:nvPr>
        </p:nvSpPr>
        <p:spPr>
          <a:xfrm>
            <a:off x="4820093" y="1261500"/>
            <a:ext cx="3798300" cy="3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CC33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6" name="Google Shape;316;p77"/>
          <p:cNvSpPr txBox="1"/>
          <p:nvPr>
            <p:ph idx="1" type="subTitle"/>
          </p:nvPr>
        </p:nvSpPr>
        <p:spPr>
          <a:xfrm>
            <a:off x="417214" y="1696312"/>
            <a:ext cx="3694800" cy="29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7" name="Google Shape;317;p77"/>
          <p:cNvSpPr txBox="1"/>
          <p:nvPr>
            <p:ph idx="3" type="subTitle"/>
          </p:nvPr>
        </p:nvSpPr>
        <p:spPr>
          <a:xfrm>
            <a:off x="4871856" y="1696312"/>
            <a:ext cx="3694800" cy="29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8" name="Google Shape;318;p77"/>
          <p:cNvSpPr/>
          <p:nvPr/>
        </p:nvSpPr>
        <p:spPr>
          <a:xfrm>
            <a:off x="0" y="4831500"/>
            <a:ext cx="9144000" cy="88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77"/>
          <p:cNvSpPr txBox="1"/>
          <p:nvPr>
            <p:ph idx="12" type="sldNum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0" name="Google Shape;320;p77"/>
          <p:cNvSpPr txBox="1"/>
          <p:nvPr/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77"/>
          <p:cNvSpPr txBox="1"/>
          <p:nvPr>
            <p:ph idx="4" type="sldNum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2" name="Google Shape;322;p77"/>
          <p:cNvSpPr txBox="1"/>
          <p:nvPr/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3" name="Google Shape;323;p77"/>
          <p:cNvPicPr preferRelativeResize="0"/>
          <p:nvPr/>
        </p:nvPicPr>
        <p:blipFill rotWithShape="1">
          <a:blip r:embed="rId4">
            <a:alphaModFix/>
          </a:blip>
          <a:srcRect b="22983" l="75566" r="-2348" t="35770"/>
          <a:stretch/>
        </p:blipFill>
        <p:spPr>
          <a:xfrm>
            <a:off x="5843925" y="4966615"/>
            <a:ext cx="1304501" cy="65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77"/>
          <p:cNvPicPr preferRelativeResize="0"/>
          <p:nvPr/>
        </p:nvPicPr>
        <p:blipFill rotWithShape="1">
          <a:blip r:embed="rId5">
            <a:alphaModFix/>
          </a:blip>
          <a:srcRect b="0" l="72606" r="2525" t="61934"/>
          <a:stretch/>
        </p:blipFill>
        <p:spPr>
          <a:xfrm>
            <a:off x="7292676" y="4966615"/>
            <a:ext cx="1354899" cy="65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CUSTOM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49"/>
          <p:cNvPicPr preferRelativeResize="0"/>
          <p:nvPr/>
        </p:nvPicPr>
        <p:blipFill rotWithShape="1">
          <a:blip r:embed="rId2">
            <a:alphaModFix/>
          </a:blip>
          <a:srcRect b="23017" l="0" r="0" t="0"/>
          <a:stretch/>
        </p:blipFill>
        <p:spPr>
          <a:xfrm>
            <a:off x="11" y="0"/>
            <a:ext cx="9143997" cy="4295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49"/>
          <p:cNvPicPr preferRelativeResize="0"/>
          <p:nvPr/>
        </p:nvPicPr>
        <p:blipFill rotWithShape="1">
          <a:blip r:embed="rId2">
            <a:alphaModFix/>
          </a:blip>
          <a:srcRect b="23017" l="0" r="0" t="0"/>
          <a:stretch/>
        </p:blipFill>
        <p:spPr>
          <a:xfrm>
            <a:off x="0" y="0"/>
            <a:ext cx="9143997" cy="4295267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49"/>
          <p:cNvSpPr/>
          <p:nvPr/>
        </p:nvSpPr>
        <p:spPr>
          <a:xfrm>
            <a:off x="-48917" y="4295265"/>
            <a:ext cx="9204300" cy="6417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anchorCtr="0" anchor="ctr" bIns="76425" lIns="76425" spcFirstLastPara="1" rIns="76425" wrap="square" tIns="76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9900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9" name="Google Shape;329;p49"/>
          <p:cNvPicPr preferRelativeResize="0"/>
          <p:nvPr/>
        </p:nvPicPr>
        <p:blipFill rotWithShape="1">
          <a:blip r:embed="rId3">
            <a:alphaModFix/>
          </a:blip>
          <a:srcRect b="-3198" l="-5298" r="-5306" t="-3212"/>
          <a:stretch/>
        </p:blipFill>
        <p:spPr>
          <a:xfrm>
            <a:off x="685050" y="1161600"/>
            <a:ext cx="7456202" cy="2349324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49"/>
          <p:cNvSpPr txBox="1"/>
          <p:nvPr>
            <p:ph type="title"/>
          </p:nvPr>
        </p:nvSpPr>
        <p:spPr>
          <a:xfrm>
            <a:off x="1602039" y="4397545"/>
            <a:ext cx="59400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1" name="Google Shape;331;p49"/>
          <p:cNvSpPr/>
          <p:nvPr/>
        </p:nvSpPr>
        <p:spPr>
          <a:xfrm>
            <a:off x="-48917" y="4915543"/>
            <a:ext cx="9204300" cy="79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76425" lIns="76425" spcFirstLastPara="1" rIns="76425" wrap="square" tIns="76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2" name="Google Shape;332;p49"/>
          <p:cNvPicPr preferRelativeResize="0"/>
          <p:nvPr/>
        </p:nvPicPr>
        <p:blipFill rotWithShape="1">
          <a:blip r:embed="rId4">
            <a:alphaModFix/>
          </a:blip>
          <a:srcRect b="-8407" l="-12003" r="-6845" t="-8423"/>
          <a:stretch/>
        </p:blipFill>
        <p:spPr>
          <a:xfrm>
            <a:off x="3848947" y="4990950"/>
            <a:ext cx="1376604" cy="64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 1 1">
  <p:cSld name="BLANK_1_1_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2"/>
          <p:cNvSpPr/>
          <p:nvPr/>
        </p:nvSpPr>
        <p:spPr>
          <a:xfrm>
            <a:off x="0" y="4831500"/>
            <a:ext cx="9144000" cy="88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52"/>
          <p:cNvSpPr txBox="1"/>
          <p:nvPr>
            <p:ph idx="12" type="sldNum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" name="Google Shape;25;p52"/>
          <p:cNvSpPr txBox="1"/>
          <p:nvPr/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52"/>
          <p:cNvSpPr txBox="1"/>
          <p:nvPr>
            <p:ph idx="2" type="sldNum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" name="Google Shape;27;p52"/>
          <p:cNvSpPr txBox="1"/>
          <p:nvPr/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" name="Google Shape;28;p52"/>
          <p:cNvPicPr preferRelativeResize="0"/>
          <p:nvPr/>
        </p:nvPicPr>
        <p:blipFill rotWithShape="1">
          <a:blip r:embed="rId2">
            <a:alphaModFix/>
          </a:blip>
          <a:srcRect b="22983" l="75566" r="-2348" t="35770"/>
          <a:stretch/>
        </p:blipFill>
        <p:spPr>
          <a:xfrm>
            <a:off x="5843925" y="4966615"/>
            <a:ext cx="1304501" cy="65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52"/>
          <p:cNvPicPr preferRelativeResize="0"/>
          <p:nvPr/>
        </p:nvPicPr>
        <p:blipFill rotWithShape="1">
          <a:blip r:embed="rId3">
            <a:alphaModFix/>
          </a:blip>
          <a:srcRect b="0" l="72606" r="2525" t="61934"/>
          <a:stretch/>
        </p:blipFill>
        <p:spPr>
          <a:xfrm>
            <a:off x="7292676" y="4966615"/>
            <a:ext cx="1354899" cy="65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52"/>
          <p:cNvPicPr preferRelativeResize="0"/>
          <p:nvPr/>
        </p:nvPicPr>
        <p:blipFill rotWithShape="1">
          <a:blip r:embed="rId4">
            <a:alphaModFix/>
          </a:blip>
          <a:srcRect b="4420" l="0" r="0" t="822"/>
          <a:stretch/>
        </p:blipFill>
        <p:spPr>
          <a:xfrm>
            <a:off x="-2875" y="-9925"/>
            <a:ext cx="8640525" cy="1380026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52"/>
          <p:cNvSpPr/>
          <p:nvPr/>
        </p:nvSpPr>
        <p:spPr>
          <a:xfrm>
            <a:off x="5927225" y="-9925"/>
            <a:ext cx="3216900" cy="10326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9D02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" name="Google Shape;32;p52"/>
          <p:cNvPicPr preferRelativeResize="0"/>
          <p:nvPr/>
        </p:nvPicPr>
        <p:blipFill rotWithShape="1">
          <a:blip r:embed="rId5">
            <a:alphaModFix/>
          </a:blip>
          <a:srcRect b="13811" l="0" r="34976" t="13803"/>
          <a:stretch/>
        </p:blipFill>
        <p:spPr>
          <a:xfrm>
            <a:off x="6409975" y="23100"/>
            <a:ext cx="2251386" cy="1032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1 1 1 1">
  <p:cSld name="TITLE_2_1_1_1_1"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78"/>
          <p:cNvPicPr preferRelativeResize="0"/>
          <p:nvPr/>
        </p:nvPicPr>
        <p:blipFill rotWithShape="1">
          <a:blip r:embed="rId2">
            <a:alphaModFix/>
          </a:blip>
          <a:srcRect b="4420" l="0" r="0" t="822"/>
          <a:stretch/>
        </p:blipFill>
        <p:spPr>
          <a:xfrm>
            <a:off x="-2875" y="-9925"/>
            <a:ext cx="8640525" cy="1380026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78"/>
          <p:cNvSpPr/>
          <p:nvPr/>
        </p:nvSpPr>
        <p:spPr>
          <a:xfrm>
            <a:off x="5927225" y="-9925"/>
            <a:ext cx="3216900" cy="10326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9D02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6" name="Google Shape;336;p78"/>
          <p:cNvPicPr preferRelativeResize="0"/>
          <p:nvPr/>
        </p:nvPicPr>
        <p:blipFill rotWithShape="1">
          <a:blip r:embed="rId3">
            <a:alphaModFix/>
          </a:blip>
          <a:srcRect b="13811" l="0" r="34976" t="13803"/>
          <a:stretch/>
        </p:blipFill>
        <p:spPr>
          <a:xfrm>
            <a:off x="6409975" y="23100"/>
            <a:ext cx="2251386" cy="1032602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78"/>
          <p:cNvSpPr txBox="1"/>
          <p:nvPr>
            <p:ph type="title"/>
          </p:nvPr>
        </p:nvSpPr>
        <p:spPr>
          <a:xfrm>
            <a:off x="365453" y="1261496"/>
            <a:ext cx="37983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CC33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8" name="Google Shape;338;p78"/>
          <p:cNvSpPr txBox="1"/>
          <p:nvPr>
            <p:ph idx="2" type="title"/>
          </p:nvPr>
        </p:nvSpPr>
        <p:spPr>
          <a:xfrm>
            <a:off x="4820088" y="1261496"/>
            <a:ext cx="37983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CC33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9" name="Google Shape;339;p78"/>
          <p:cNvSpPr txBox="1"/>
          <p:nvPr>
            <p:ph idx="1" type="subTitle"/>
          </p:nvPr>
        </p:nvSpPr>
        <p:spPr>
          <a:xfrm>
            <a:off x="417217" y="1737802"/>
            <a:ext cx="3694800" cy="3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0" name="Google Shape;340;p78"/>
          <p:cNvSpPr txBox="1"/>
          <p:nvPr>
            <p:ph idx="3" type="subTitle"/>
          </p:nvPr>
        </p:nvSpPr>
        <p:spPr>
          <a:xfrm>
            <a:off x="4871851" y="1737802"/>
            <a:ext cx="3694800" cy="3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1" name="Google Shape;341;p78"/>
          <p:cNvSpPr/>
          <p:nvPr/>
        </p:nvSpPr>
        <p:spPr>
          <a:xfrm>
            <a:off x="0" y="4831500"/>
            <a:ext cx="9144000" cy="883500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CC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78"/>
          <p:cNvSpPr txBox="1"/>
          <p:nvPr>
            <p:ph idx="12" type="sldNum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3" name="Google Shape;343;p78"/>
          <p:cNvSpPr txBox="1"/>
          <p:nvPr/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78"/>
          <p:cNvSpPr txBox="1"/>
          <p:nvPr>
            <p:ph idx="4" type="sldNum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5" name="Google Shape;345;p78"/>
          <p:cNvSpPr txBox="1"/>
          <p:nvPr/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6" name="Google Shape;346;p78"/>
          <p:cNvPicPr preferRelativeResize="0"/>
          <p:nvPr/>
        </p:nvPicPr>
        <p:blipFill rotWithShape="1">
          <a:blip r:embed="rId4">
            <a:alphaModFix/>
          </a:blip>
          <a:srcRect b="20674" l="74556" r="-6682" t="33111"/>
          <a:stretch/>
        </p:blipFill>
        <p:spPr>
          <a:xfrm>
            <a:off x="5917268" y="4923725"/>
            <a:ext cx="1578626" cy="743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78"/>
          <p:cNvPicPr preferRelativeResize="0"/>
          <p:nvPr/>
        </p:nvPicPr>
        <p:blipFill rotWithShape="1">
          <a:blip r:embed="rId5">
            <a:alphaModFix/>
          </a:blip>
          <a:srcRect b="26374" l="82652" r="-1874" t="34832"/>
          <a:stretch/>
        </p:blipFill>
        <p:spPr>
          <a:xfrm>
            <a:off x="7307250" y="4944315"/>
            <a:ext cx="1228373" cy="64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1 1 1 1 1">
  <p:cSld name="TITLE_2_1_1_1_1_1"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79"/>
          <p:cNvPicPr preferRelativeResize="0"/>
          <p:nvPr/>
        </p:nvPicPr>
        <p:blipFill rotWithShape="1">
          <a:blip r:embed="rId2">
            <a:alphaModFix/>
          </a:blip>
          <a:srcRect b="4420" l="0" r="0" t="822"/>
          <a:stretch/>
        </p:blipFill>
        <p:spPr>
          <a:xfrm>
            <a:off x="-2875" y="-9925"/>
            <a:ext cx="8640525" cy="1380026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79"/>
          <p:cNvSpPr/>
          <p:nvPr/>
        </p:nvSpPr>
        <p:spPr>
          <a:xfrm>
            <a:off x="5927225" y="-9925"/>
            <a:ext cx="3216900" cy="10326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9D02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1" name="Google Shape;351;p79"/>
          <p:cNvPicPr preferRelativeResize="0"/>
          <p:nvPr/>
        </p:nvPicPr>
        <p:blipFill rotWithShape="1">
          <a:blip r:embed="rId3">
            <a:alphaModFix/>
          </a:blip>
          <a:srcRect b="13811" l="0" r="34976" t="13803"/>
          <a:stretch/>
        </p:blipFill>
        <p:spPr>
          <a:xfrm>
            <a:off x="6409975" y="23100"/>
            <a:ext cx="2251386" cy="1032602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79"/>
          <p:cNvSpPr txBox="1"/>
          <p:nvPr>
            <p:ph idx="12" type="sldNum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3" name="Google Shape;353;p79"/>
          <p:cNvSpPr txBox="1"/>
          <p:nvPr>
            <p:ph type="title"/>
          </p:nvPr>
        </p:nvSpPr>
        <p:spPr>
          <a:xfrm>
            <a:off x="384703" y="1261496"/>
            <a:ext cx="37983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CC33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4" name="Google Shape;354;p79"/>
          <p:cNvSpPr txBox="1"/>
          <p:nvPr>
            <p:ph idx="2" type="title"/>
          </p:nvPr>
        </p:nvSpPr>
        <p:spPr>
          <a:xfrm>
            <a:off x="4839338" y="1261496"/>
            <a:ext cx="37983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CC33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FFCC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5" name="Google Shape;355;p79"/>
          <p:cNvSpPr txBox="1"/>
          <p:nvPr>
            <p:ph idx="1" type="subTitle"/>
          </p:nvPr>
        </p:nvSpPr>
        <p:spPr>
          <a:xfrm>
            <a:off x="436467" y="1737802"/>
            <a:ext cx="3694800" cy="3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6" name="Google Shape;356;p79"/>
          <p:cNvSpPr txBox="1"/>
          <p:nvPr>
            <p:ph idx="3" type="subTitle"/>
          </p:nvPr>
        </p:nvSpPr>
        <p:spPr>
          <a:xfrm>
            <a:off x="4871851" y="1737802"/>
            <a:ext cx="3694800" cy="3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57" name="Google Shape;357;p79"/>
          <p:cNvPicPr preferRelativeResize="0"/>
          <p:nvPr/>
        </p:nvPicPr>
        <p:blipFill rotWithShape="1">
          <a:blip r:embed="rId4">
            <a:alphaModFix/>
          </a:blip>
          <a:srcRect b="20674" l="74556" r="-6682" t="33111"/>
          <a:stretch/>
        </p:blipFill>
        <p:spPr>
          <a:xfrm>
            <a:off x="5917268" y="4923725"/>
            <a:ext cx="1578626" cy="743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79"/>
          <p:cNvPicPr preferRelativeResize="0"/>
          <p:nvPr/>
        </p:nvPicPr>
        <p:blipFill rotWithShape="1">
          <a:blip r:embed="rId5">
            <a:alphaModFix/>
          </a:blip>
          <a:srcRect b="26374" l="82652" r="-1874" t="34832"/>
          <a:stretch/>
        </p:blipFill>
        <p:spPr>
          <a:xfrm>
            <a:off x="7307250" y="4944315"/>
            <a:ext cx="1228373" cy="64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- footer 1 1 2 1">
  <p:cSld name="TITLE_1_1_1_2_1"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80"/>
          <p:cNvPicPr preferRelativeResize="0"/>
          <p:nvPr/>
        </p:nvPicPr>
        <p:blipFill rotWithShape="1">
          <a:blip r:embed="rId2">
            <a:alphaModFix/>
          </a:blip>
          <a:srcRect b="4420" l="0" r="0" t="822"/>
          <a:stretch/>
        </p:blipFill>
        <p:spPr>
          <a:xfrm>
            <a:off x="-2875" y="-9925"/>
            <a:ext cx="8640525" cy="1380026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80"/>
          <p:cNvSpPr/>
          <p:nvPr/>
        </p:nvSpPr>
        <p:spPr>
          <a:xfrm>
            <a:off x="5927225" y="-9925"/>
            <a:ext cx="3216900" cy="10326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9D02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2" name="Google Shape;362;p80"/>
          <p:cNvPicPr preferRelativeResize="0"/>
          <p:nvPr/>
        </p:nvPicPr>
        <p:blipFill rotWithShape="1">
          <a:blip r:embed="rId3">
            <a:alphaModFix/>
          </a:blip>
          <a:srcRect b="13811" l="0" r="34976" t="13803"/>
          <a:stretch/>
        </p:blipFill>
        <p:spPr>
          <a:xfrm>
            <a:off x="6409975" y="23100"/>
            <a:ext cx="2251386" cy="1032602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80"/>
          <p:cNvSpPr txBox="1"/>
          <p:nvPr>
            <p:ph type="title"/>
          </p:nvPr>
        </p:nvSpPr>
        <p:spPr>
          <a:xfrm>
            <a:off x="365453" y="1337696"/>
            <a:ext cx="37983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66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4" name="Google Shape;364;p80"/>
          <p:cNvSpPr txBox="1"/>
          <p:nvPr>
            <p:ph idx="2" type="title"/>
          </p:nvPr>
        </p:nvSpPr>
        <p:spPr>
          <a:xfrm>
            <a:off x="4820088" y="1337696"/>
            <a:ext cx="37983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66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5" name="Google Shape;365;p80"/>
          <p:cNvSpPr txBox="1"/>
          <p:nvPr>
            <p:ph idx="1" type="subTitle"/>
          </p:nvPr>
        </p:nvSpPr>
        <p:spPr>
          <a:xfrm>
            <a:off x="417217" y="1814002"/>
            <a:ext cx="3694800" cy="31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6" name="Google Shape;366;p80"/>
          <p:cNvSpPr txBox="1"/>
          <p:nvPr>
            <p:ph idx="3" type="subTitle"/>
          </p:nvPr>
        </p:nvSpPr>
        <p:spPr>
          <a:xfrm>
            <a:off x="4871851" y="1814002"/>
            <a:ext cx="3694800" cy="31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7" name="Google Shape;367;p80"/>
          <p:cNvSpPr/>
          <p:nvPr/>
        </p:nvSpPr>
        <p:spPr>
          <a:xfrm>
            <a:off x="0" y="4831500"/>
            <a:ext cx="9144000" cy="883500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CC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80"/>
          <p:cNvSpPr txBox="1"/>
          <p:nvPr>
            <p:ph idx="12" type="sldNum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9" name="Google Shape;369;p80"/>
          <p:cNvSpPr txBox="1"/>
          <p:nvPr/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80"/>
          <p:cNvSpPr txBox="1"/>
          <p:nvPr>
            <p:ph idx="4" type="sldNum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1" name="Google Shape;371;p80"/>
          <p:cNvSpPr txBox="1"/>
          <p:nvPr/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2" name="Google Shape;372;p80"/>
          <p:cNvPicPr preferRelativeResize="0"/>
          <p:nvPr/>
        </p:nvPicPr>
        <p:blipFill rotWithShape="1">
          <a:blip r:embed="rId4">
            <a:alphaModFix/>
          </a:blip>
          <a:srcRect b="20674" l="74556" r="-6682" t="33111"/>
          <a:stretch/>
        </p:blipFill>
        <p:spPr>
          <a:xfrm>
            <a:off x="5917268" y="4923725"/>
            <a:ext cx="1578626" cy="743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80"/>
          <p:cNvPicPr preferRelativeResize="0"/>
          <p:nvPr/>
        </p:nvPicPr>
        <p:blipFill rotWithShape="1">
          <a:blip r:embed="rId5">
            <a:alphaModFix/>
          </a:blip>
          <a:srcRect b="26374" l="82652" r="-1874" t="34832"/>
          <a:stretch/>
        </p:blipFill>
        <p:spPr>
          <a:xfrm>
            <a:off x="7307250" y="4944315"/>
            <a:ext cx="1228373" cy="64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 1 1 1">
  <p:cSld name="BLANK_1_1_1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3"/>
          <p:cNvSpPr/>
          <p:nvPr/>
        </p:nvSpPr>
        <p:spPr>
          <a:xfrm>
            <a:off x="0" y="4831500"/>
            <a:ext cx="9144000" cy="883500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CC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53"/>
          <p:cNvSpPr txBox="1"/>
          <p:nvPr>
            <p:ph idx="12" type="sldNum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" name="Google Shape;36;p53"/>
          <p:cNvSpPr txBox="1"/>
          <p:nvPr/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53"/>
          <p:cNvSpPr txBox="1"/>
          <p:nvPr>
            <p:ph idx="2" type="sldNum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" name="Google Shape;38;p53"/>
          <p:cNvSpPr txBox="1"/>
          <p:nvPr/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" name="Google Shape;39;p53"/>
          <p:cNvPicPr preferRelativeResize="0"/>
          <p:nvPr/>
        </p:nvPicPr>
        <p:blipFill rotWithShape="1">
          <a:blip r:embed="rId2">
            <a:alphaModFix/>
          </a:blip>
          <a:srcRect b="20674" l="74556" r="-6682" t="33111"/>
          <a:stretch/>
        </p:blipFill>
        <p:spPr>
          <a:xfrm>
            <a:off x="5917268" y="4923725"/>
            <a:ext cx="1578626" cy="743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53"/>
          <p:cNvPicPr preferRelativeResize="0"/>
          <p:nvPr/>
        </p:nvPicPr>
        <p:blipFill rotWithShape="1">
          <a:blip r:embed="rId3">
            <a:alphaModFix/>
          </a:blip>
          <a:srcRect b="26374" l="82652" r="-1874" t="34832"/>
          <a:stretch/>
        </p:blipFill>
        <p:spPr>
          <a:xfrm>
            <a:off x="7307250" y="4944315"/>
            <a:ext cx="1228373" cy="64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53"/>
          <p:cNvPicPr preferRelativeResize="0"/>
          <p:nvPr/>
        </p:nvPicPr>
        <p:blipFill rotWithShape="1">
          <a:blip r:embed="rId4">
            <a:alphaModFix/>
          </a:blip>
          <a:srcRect b="4420" l="0" r="0" t="822"/>
          <a:stretch/>
        </p:blipFill>
        <p:spPr>
          <a:xfrm>
            <a:off x="-2875" y="-9925"/>
            <a:ext cx="8640525" cy="1380026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53"/>
          <p:cNvSpPr/>
          <p:nvPr/>
        </p:nvSpPr>
        <p:spPr>
          <a:xfrm>
            <a:off x="5927225" y="-9925"/>
            <a:ext cx="3216900" cy="10326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9D02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" name="Google Shape;43;p53"/>
          <p:cNvPicPr preferRelativeResize="0"/>
          <p:nvPr/>
        </p:nvPicPr>
        <p:blipFill rotWithShape="1">
          <a:blip r:embed="rId5">
            <a:alphaModFix/>
          </a:blip>
          <a:srcRect b="13811" l="0" r="34976" t="13803"/>
          <a:stretch/>
        </p:blipFill>
        <p:spPr>
          <a:xfrm>
            <a:off x="6409975" y="23100"/>
            <a:ext cx="2251386" cy="1032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 1 1 1 1">
  <p:cSld name="BLANK_1_1_1_1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4"/>
          <p:cNvSpPr txBox="1"/>
          <p:nvPr>
            <p:ph idx="12" type="sldNum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" name="Google Shape;46;p54"/>
          <p:cNvSpPr txBox="1"/>
          <p:nvPr/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4"/>
          <p:cNvSpPr txBox="1"/>
          <p:nvPr>
            <p:ph idx="2" type="sldNum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" name="Google Shape;48;p54"/>
          <p:cNvSpPr txBox="1"/>
          <p:nvPr/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" name="Google Shape;49;p54"/>
          <p:cNvPicPr preferRelativeResize="0"/>
          <p:nvPr/>
        </p:nvPicPr>
        <p:blipFill rotWithShape="1">
          <a:blip r:embed="rId2">
            <a:alphaModFix/>
          </a:blip>
          <a:srcRect b="20674" l="74556" r="-6682" t="33111"/>
          <a:stretch/>
        </p:blipFill>
        <p:spPr>
          <a:xfrm>
            <a:off x="5917268" y="4923725"/>
            <a:ext cx="1578626" cy="743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54"/>
          <p:cNvPicPr preferRelativeResize="0"/>
          <p:nvPr/>
        </p:nvPicPr>
        <p:blipFill rotWithShape="1">
          <a:blip r:embed="rId3">
            <a:alphaModFix/>
          </a:blip>
          <a:srcRect b="26374" l="82652" r="-1874" t="34832"/>
          <a:stretch/>
        </p:blipFill>
        <p:spPr>
          <a:xfrm>
            <a:off x="7307250" y="4944315"/>
            <a:ext cx="1228373" cy="64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54"/>
          <p:cNvPicPr preferRelativeResize="0"/>
          <p:nvPr/>
        </p:nvPicPr>
        <p:blipFill rotWithShape="1">
          <a:blip r:embed="rId4">
            <a:alphaModFix/>
          </a:blip>
          <a:srcRect b="4420" l="0" r="0" t="822"/>
          <a:stretch/>
        </p:blipFill>
        <p:spPr>
          <a:xfrm>
            <a:off x="-2875" y="-9925"/>
            <a:ext cx="8640525" cy="1380026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54"/>
          <p:cNvSpPr/>
          <p:nvPr/>
        </p:nvSpPr>
        <p:spPr>
          <a:xfrm>
            <a:off x="5927225" y="-9925"/>
            <a:ext cx="3216900" cy="10326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9D02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54"/>
          <p:cNvPicPr preferRelativeResize="0"/>
          <p:nvPr/>
        </p:nvPicPr>
        <p:blipFill rotWithShape="1">
          <a:blip r:embed="rId5">
            <a:alphaModFix/>
          </a:blip>
          <a:srcRect b="13811" l="0" r="34976" t="13803"/>
          <a:stretch/>
        </p:blipFill>
        <p:spPr>
          <a:xfrm>
            <a:off x="6409975" y="23100"/>
            <a:ext cx="2251386" cy="1032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5"/>
          <p:cNvSpPr txBox="1"/>
          <p:nvPr>
            <p:ph idx="12" type="sldNum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55"/>
          <p:cNvSpPr txBox="1"/>
          <p:nvPr/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55"/>
          <p:cNvSpPr/>
          <p:nvPr/>
        </p:nvSpPr>
        <p:spPr>
          <a:xfrm rot="7103092">
            <a:off x="7220053" y="4914722"/>
            <a:ext cx="1453327" cy="1611175"/>
          </a:xfrm>
          <a:prstGeom prst="chord">
            <a:avLst>
              <a:gd fmla="val 3961983" name="adj1"/>
              <a:gd fmla="val 14885895" name="adj2"/>
            </a:avLst>
          </a:prstGeom>
          <a:solidFill>
            <a:srgbClr val="FFCC33"/>
          </a:solidFill>
          <a:ln>
            <a:noFill/>
          </a:ln>
        </p:spPr>
        <p:txBody>
          <a:bodyPr anchorCtr="0" anchor="ctr" bIns="76425" lIns="76425" spcFirstLastPara="1" rIns="76425" wrap="square" tIns="76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" name="Google Shape;58;p55"/>
          <p:cNvPicPr preferRelativeResize="0"/>
          <p:nvPr/>
        </p:nvPicPr>
        <p:blipFill rotWithShape="1">
          <a:blip r:embed="rId2">
            <a:alphaModFix/>
          </a:blip>
          <a:srcRect b="4420" l="0" r="0" t="822"/>
          <a:stretch/>
        </p:blipFill>
        <p:spPr>
          <a:xfrm>
            <a:off x="-2875" y="-9925"/>
            <a:ext cx="8640525" cy="1380026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55"/>
          <p:cNvSpPr/>
          <p:nvPr/>
        </p:nvSpPr>
        <p:spPr>
          <a:xfrm>
            <a:off x="5927225" y="-9925"/>
            <a:ext cx="3216900" cy="10326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9D02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" name="Google Shape;60;p55"/>
          <p:cNvPicPr preferRelativeResize="0"/>
          <p:nvPr/>
        </p:nvPicPr>
        <p:blipFill rotWithShape="1">
          <a:blip r:embed="rId3">
            <a:alphaModFix/>
          </a:blip>
          <a:srcRect b="-10" l="-4896" r="-4885" t="10"/>
          <a:stretch/>
        </p:blipFill>
        <p:spPr>
          <a:xfrm>
            <a:off x="5966938" y="39725"/>
            <a:ext cx="3109849" cy="927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55"/>
          <p:cNvPicPr preferRelativeResize="0"/>
          <p:nvPr/>
        </p:nvPicPr>
        <p:blipFill rotWithShape="1">
          <a:blip r:embed="rId4">
            <a:alphaModFix/>
          </a:blip>
          <a:srcRect b="59" l="0" r="0" t="49"/>
          <a:stretch/>
        </p:blipFill>
        <p:spPr>
          <a:xfrm>
            <a:off x="7475341" y="5175688"/>
            <a:ext cx="922765" cy="43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" type="title">
  <p:cSld name="TITL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56"/>
          <p:cNvPicPr preferRelativeResize="0"/>
          <p:nvPr/>
        </p:nvPicPr>
        <p:blipFill rotWithShape="1">
          <a:blip r:embed="rId2">
            <a:alphaModFix/>
          </a:blip>
          <a:srcRect b="4420" l="0" r="0" t="822"/>
          <a:stretch/>
        </p:blipFill>
        <p:spPr>
          <a:xfrm>
            <a:off x="-2875" y="-9925"/>
            <a:ext cx="8640525" cy="1380026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56"/>
          <p:cNvSpPr/>
          <p:nvPr/>
        </p:nvSpPr>
        <p:spPr>
          <a:xfrm>
            <a:off x="5927225" y="-9925"/>
            <a:ext cx="3216900" cy="10326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9D02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56"/>
          <p:cNvSpPr txBox="1"/>
          <p:nvPr>
            <p:ph idx="12" type="sldNum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56"/>
          <p:cNvSpPr txBox="1"/>
          <p:nvPr/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" name="Google Shape;67;p56"/>
          <p:cNvPicPr preferRelativeResize="0"/>
          <p:nvPr/>
        </p:nvPicPr>
        <p:blipFill rotWithShape="1">
          <a:blip r:embed="rId3">
            <a:alphaModFix/>
          </a:blip>
          <a:srcRect b="-6816" l="-10429" r="-10426" t="-6815"/>
          <a:stretch/>
        </p:blipFill>
        <p:spPr>
          <a:xfrm>
            <a:off x="5796755" y="-9928"/>
            <a:ext cx="3395898" cy="10128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56"/>
          <p:cNvSpPr txBox="1"/>
          <p:nvPr>
            <p:ph type="title"/>
          </p:nvPr>
        </p:nvSpPr>
        <p:spPr>
          <a:xfrm>
            <a:off x="365453" y="1185296"/>
            <a:ext cx="37983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CC33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56"/>
          <p:cNvSpPr txBox="1"/>
          <p:nvPr>
            <p:ph idx="1" type="subTitle"/>
          </p:nvPr>
        </p:nvSpPr>
        <p:spPr>
          <a:xfrm>
            <a:off x="417217" y="1661602"/>
            <a:ext cx="3694800" cy="3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1">
  <p:cSld name="TITLE_4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57"/>
          <p:cNvPicPr preferRelativeResize="0"/>
          <p:nvPr/>
        </p:nvPicPr>
        <p:blipFill rotWithShape="1">
          <a:blip r:embed="rId2">
            <a:alphaModFix/>
          </a:blip>
          <a:srcRect b="4420" l="0" r="0" t="822"/>
          <a:stretch/>
        </p:blipFill>
        <p:spPr>
          <a:xfrm>
            <a:off x="-2875" y="-9925"/>
            <a:ext cx="8640525" cy="1380026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57"/>
          <p:cNvSpPr/>
          <p:nvPr/>
        </p:nvSpPr>
        <p:spPr>
          <a:xfrm>
            <a:off x="5927225" y="-9925"/>
            <a:ext cx="3216900" cy="10326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9D02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57"/>
          <p:cNvSpPr txBox="1"/>
          <p:nvPr>
            <p:ph idx="12" type="sldNum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4" name="Google Shape;74;p57"/>
          <p:cNvSpPr/>
          <p:nvPr/>
        </p:nvSpPr>
        <p:spPr>
          <a:xfrm rot="7103092">
            <a:off x="7220053" y="4904793"/>
            <a:ext cx="1453327" cy="1611175"/>
          </a:xfrm>
          <a:prstGeom prst="chord">
            <a:avLst>
              <a:gd fmla="val 3961983" name="adj1"/>
              <a:gd fmla="val 14885895" name="adj2"/>
            </a:avLst>
          </a:prstGeom>
          <a:solidFill>
            <a:srgbClr val="FFCC33"/>
          </a:solidFill>
          <a:ln>
            <a:noFill/>
          </a:ln>
        </p:spPr>
        <p:txBody>
          <a:bodyPr anchorCtr="0" anchor="ctr" bIns="76425" lIns="76425" spcFirstLastPara="1" rIns="76425" wrap="square" tIns="76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75;p57"/>
          <p:cNvPicPr preferRelativeResize="0"/>
          <p:nvPr/>
        </p:nvPicPr>
        <p:blipFill rotWithShape="1">
          <a:blip r:embed="rId3">
            <a:alphaModFix/>
          </a:blip>
          <a:srcRect b="59" l="0" r="0" t="49"/>
          <a:stretch/>
        </p:blipFill>
        <p:spPr>
          <a:xfrm>
            <a:off x="7475341" y="5175688"/>
            <a:ext cx="922765" cy="4371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57"/>
          <p:cNvSpPr txBox="1"/>
          <p:nvPr/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" name="Google Shape;77;p57"/>
          <p:cNvPicPr preferRelativeResize="0"/>
          <p:nvPr/>
        </p:nvPicPr>
        <p:blipFill rotWithShape="1">
          <a:blip r:embed="rId4">
            <a:alphaModFix/>
          </a:blip>
          <a:srcRect b="-10" l="-4896" r="-4885" t="10"/>
          <a:stretch/>
        </p:blipFill>
        <p:spPr>
          <a:xfrm>
            <a:off x="5966938" y="39725"/>
            <a:ext cx="3109849" cy="927493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57"/>
          <p:cNvSpPr txBox="1"/>
          <p:nvPr>
            <p:ph type="title"/>
          </p:nvPr>
        </p:nvSpPr>
        <p:spPr>
          <a:xfrm>
            <a:off x="365453" y="1185296"/>
            <a:ext cx="37983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CC33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57"/>
          <p:cNvSpPr txBox="1"/>
          <p:nvPr>
            <p:ph idx="1" type="subTitle"/>
          </p:nvPr>
        </p:nvSpPr>
        <p:spPr>
          <a:xfrm>
            <a:off x="417217" y="1661602"/>
            <a:ext cx="3694800" cy="3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1 1 1">
  <p:cSld name="TITLE_4_1_1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58"/>
          <p:cNvPicPr preferRelativeResize="0"/>
          <p:nvPr/>
        </p:nvPicPr>
        <p:blipFill rotWithShape="1">
          <a:blip r:embed="rId2">
            <a:alphaModFix/>
          </a:blip>
          <a:srcRect b="4420" l="0" r="0" t="822"/>
          <a:stretch/>
        </p:blipFill>
        <p:spPr>
          <a:xfrm>
            <a:off x="-2875" y="-9925"/>
            <a:ext cx="8640525" cy="1380026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58"/>
          <p:cNvSpPr/>
          <p:nvPr/>
        </p:nvSpPr>
        <p:spPr>
          <a:xfrm>
            <a:off x="5927225" y="-9925"/>
            <a:ext cx="3216900" cy="10326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9D02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58"/>
          <p:cNvPicPr preferRelativeResize="0"/>
          <p:nvPr/>
        </p:nvPicPr>
        <p:blipFill rotWithShape="1">
          <a:blip r:embed="rId3">
            <a:alphaModFix/>
          </a:blip>
          <a:srcRect b="13811" l="0" r="34976" t="13803"/>
          <a:stretch/>
        </p:blipFill>
        <p:spPr>
          <a:xfrm>
            <a:off x="6409975" y="23100"/>
            <a:ext cx="2251386" cy="1032602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58"/>
          <p:cNvSpPr/>
          <p:nvPr/>
        </p:nvSpPr>
        <p:spPr>
          <a:xfrm>
            <a:off x="0" y="4831500"/>
            <a:ext cx="9144000" cy="88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58"/>
          <p:cNvSpPr txBox="1"/>
          <p:nvPr/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58"/>
          <p:cNvPicPr preferRelativeResize="0"/>
          <p:nvPr/>
        </p:nvPicPr>
        <p:blipFill rotWithShape="1">
          <a:blip r:embed="rId4">
            <a:alphaModFix/>
          </a:blip>
          <a:srcRect b="22983" l="75566" r="-2348" t="35770"/>
          <a:stretch/>
        </p:blipFill>
        <p:spPr>
          <a:xfrm>
            <a:off x="5843925" y="4966615"/>
            <a:ext cx="1304501" cy="65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58"/>
          <p:cNvPicPr preferRelativeResize="0"/>
          <p:nvPr/>
        </p:nvPicPr>
        <p:blipFill rotWithShape="1">
          <a:blip r:embed="rId5">
            <a:alphaModFix/>
          </a:blip>
          <a:srcRect b="0" l="72606" r="2525" t="61934"/>
          <a:stretch/>
        </p:blipFill>
        <p:spPr>
          <a:xfrm>
            <a:off x="7292676" y="4966615"/>
            <a:ext cx="1354899" cy="65782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58"/>
          <p:cNvSpPr txBox="1"/>
          <p:nvPr>
            <p:ph type="title"/>
          </p:nvPr>
        </p:nvSpPr>
        <p:spPr>
          <a:xfrm>
            <a:off x="365453" y="1185296"/>
            <a:ext cx="37983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CC33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p58"/>
          <p:cNvSpPr txBox="1"/>
          <p:nvPr>
            <p:ph idx="1" type="subTitle"/>
          </p:nvPr>
        </p:nvSpPr>
        <p:spPr>
          <a:xfrm>
            <a:off x="417217" y="1661602"/>
            <a:ext cx="3694800" cy="3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7"/>
          <p:cNvSpPr txBox="1"/>
          <p:nvPr>
            <p:ph idx="12" type="sldNum"/>
          </p:nvPr>
        </p:nvSpPr>
        <p:spPr>
          <a:xfrm>
            <a:off x="8472458" y="5181352"/>
            <a:ext cx="5487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6" Type="http://schemas.openxmlformats.org/officeDocument/2006/relationships/image" Target="../media/image1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"/>
          <p:cNvSpPr/>
          <p:nvPr/>
        </p:nvSpPr>
        <p:spPr>
          <a:xfrm>
            <a:off x="-3892404" y="0"/>
            <a:ext cx="1022100" cy="1135800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1"/>
          <p:cNvSpPr/>
          <p:nvPr/>
        </p:nvSpPr>
        <p:spPr>
          <a:xfrm>
            <a:off x="-2682133" y="0"/>
            <a:ext cx="1022100" cy="11358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1"/>
          <p:cNvSpPr/>
          <p:nvPr/>
        </p:nvSpPr>
        <p:spPr>
          <a:xfrm>
            <a:off x="-1471862" y="0"/>
            <a:ext cx="1022100" cy="11358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1"/>
          <p:cNvSpPr/>
          <p:nvPr/>
        </p:nvSpPr>
        <p:spPr>
          <a:xfrm>
            <a:off x="-5102675" y="0"/>
            <a:ext cx="1022100" cy="1135800"/>
          </a:xfrm>
          <a:prstGeom prst="rect">
            <a:avLst/>
          </a:prstGeom>
          <a:solidFill>
            <a:srgbClr val="FF0033"/>
          </a:solidFill>
          <a:ln>
            <a:noFill/>
          </a:ln>
        </p:spPr>
        <p:txBody>
          <a:bodyPr anchorCtr="0" anchor="ctr" bIns="95600" lIns="95600" spcFirstLastPara="1" rIns="95600" wrap="square" tIns="95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1"/>
          <p:cNvSpPr txBox="1"/>
          <p:nvPr>
            <p:ph type="title"/>
          </p:nvPr>
        </p:nvSpPr>
        <p:spPr>
          <a:xfrm>
            <a:off x="1602039" y="4397545"/>
            <a:ext cx="59400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76425" lIns="76425" spcFirstLastPara="1" rIns="76425" wrap="square" tIns="76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" sz="2300"/>
              <a:t>Lesson plan 3: </a:t>
            </a:r>
            <a:r>
              <a:rPr lang="en" sz="2300"/>
              <a:t>Idea generation!</a:t>
            </a:r>
            <a:endParaRPr sz="23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 sz="23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 sz="23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563376166_0_61"/>
          <p:cNvSpPr txBox="1"/>
          <p:nvPr/>
        </p:nvSpPr>
        <p:spPr>
          <a:xfrm>
            <a:off x="231550" y="1226925"/>
            <a:ext cx="85686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Recap: </a:t>
            </a:r>
            <a:r>
              <a:rPr b="1" lang="en" sz="2000">
                <a:latin typeface="Open Sans"/>
                <a:ea typeface="Open Sans"/>
                <a:cs typeface="Open Sans"/>
                <a:sym typeface="Open Sans"/>
              </a:rPr>
              <a:t>What should a problem statement include?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ga563376166_0_61"/>
          <p:cNvSpPr/>
          <p:nvPr/>
        </p:nvSpPr>
        <p:spPr>
          <a:xfrm>
            <a:off x="833175" y="2887050"/>
            <a:ext cx="2381700" cy="900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00C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9" name="Google Shape;389;ga563376166_0_61"/>
          <p:cNvSpPr/>
          <p:nvPr/>
        </p:nvSpPr>
        <p:spPr>
          <a:xfrm>
            <a:off x="5836725" y="2887050"/>
            <a:ext cx="2381700" cy="900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00C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0" name="Google Shape;390;ga563376166_0_61"/>
          <p:cNvSpPr/>
          <p:nvPr/>
        </p:nvSpPr>
        <p:spPr>
          <a:xfrm>
            <a:off x="3334950" y="2887050"/>
            <a:ext cx="2381700" cy="900600"/>
          </a:xfrm>
          <a:prstGeom prst="rect">
            <a:avLst/>
          </a:prstGeom>
          <a:solidFill>
            <a:srgbClr val="9900C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1" name="Google Shape;391;ga563376166_0_61"/>
          <p:cNvSpPr txBox="1"/>
          <p:nvPr/>
        </p:nvSpPr>
        <p:spPr>
          <a:xfrm>
            <a:off x="833175" y="3015900"/>
            <a:ext cx="2141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 b="1" sz="21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2" name="Google Shape;392;ga563376166_0_61"/>
          <p:cNvSpPr txBox="1"/>
          <p:nvPr/>
        </p:nvSpPr>
        <p:spPr>
          <a:xfrm>
            <a:off x="5836725" y="3022650"/>
            <a:ext cx="2141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 b="1" sz="21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3" name="Google Shape;393;ga563376166_0_61"/>
          <p:cNvSpPr txBox="1"/>
          <p:nvPr/>
        </p:nvSpPr>
        <p:spPr>
          <a:xfrm>
            <a:off x="3406626" y="2950950"/>
            <a:ext cx="2235600" cy="3801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Your idea/solution</a:t>
            </a:r>
            <a:endParaRPr b="1" sz="21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9ee241b470_0_5"/>
          <p:cNvSpPr txBox="1"/>
          <p:nvPr/>
        </p:nvSpPr>
        <p:spPr>
          <a:xfrm>
            <a:off x="231550" y="1226925"/>
            <a:ext cx="85686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" sz="2000">
                <a:latin typeface="Open Sans"/>
                <a:ea typeface="Open Sans"/>
                <a:cs typeface="Open Sans"/>
                <a:sym typeface="Open Sans"/>
              </a:rPr>
              <a:t>Activity: Coming up with ideas! </a:t>
            </a:r>
            <a:endParaRPr b="1"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sz="2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9" name="Google Shape;399;g9ee241b470_0_5"/>
          <p:cNvSpPr txBox="1"/>
          <p:nvPr/>
        </p:nvSpPr>
        <p:spPr>
          <a:xfrm>
            <a:off x="293525" y="1868775"/>
            <a:ext cx="4492500" cy="25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When coming up with ideas today, try to keep these things in mind: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Avoid criticism 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The more the better 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Be inspired by others 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The sky's the limit!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00" name="Google Shape;400;g9ee241b470_0_5"/>
          <p:cNvPicPr preferRelativeResize="0"/>
          <p:nvPr/>
        </p:nvPicPr>
        <p:blipFill rotWithShape="1">
          <a:blip r:embed="rId3">
            <a:alphaModFix/>
          </a:blip>
          <a:srcRect b="0" l="16983" r="16983" t="0"/>
          <a:stretch/>
        </p:blipFill>
        <p:spPr>
          <a:xfrm>
            <a:off x="5304525" y="1868775"/>
            <a:ext cx="3125400" cy="3155400"/>
          </a:xfrm>
          <a:prstGeom prst="ellipse">
            <a:avLst/>
          </a:prstGeom>
          <a:noFill/>
          <a:ln cap="flat" cmpd="sng" w="76200">
            <a:solidFill>
              <a:srgbClr val="FFCC3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a55b1ab345_0_6"/>
          <p:cNvSpPr txBox="1"/>
          <p:nvPr/>
        </p:nvSpPr>
        <p:spPr>
          <a:xfrm>
            <a:off x="891100" y="1896325"/>
            <a:ext cx="7081200" cy="10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000">
                <a:latin typeface="Open Sans"/>
                <a:ea typeface="Open Sans"/>
                <a:cs typeface="Open Sans"/>
                <a:sym typeface="Open Sans"/>
              </a:rPr>
              <a:t>How can you use </a:t>
            </a:r>
            <a:r>
              <a:rPr b="1" i="1" lang="en" sz="2000" u="sng">
                <a:latin typeface="Open Sans"/>
                <a:ea typeface="Open Sans"/>
                <a:cs typeface="Open Sans"/>
                <a:sym typeface="Open Sans"/>
              </a:rPr>
              <a:t>technology</a:t>
            </a:r>
            <a:r>
              <a:rPr b="1" i="1" lang="en" sz="2000">
                <a:latin typeface="Open Sans"/>
                <a:ea typeface="Open Sans"/>
                <a:cs typeface="Open Sans"/>
                <a:sym typeface="Open Sans"/>
              </a:rPr>
              <a:t> to create an app, product or service that will make the world a better place, enabling people to... </a:t>
            </a:r>
            <a:endParaRPr b="1" i="1"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7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06" name="Google Shape;406;ga55b1ab345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2775" y="3305525"/>
            <a:ext cx="847725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ga55b1ab345_0_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70288" y="3305575"/>
            <a:ext cx="847725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ga55b1ab345_0_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83800" y="3305588"/>
            <a:ext cx="847725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ga55b1ab345_0_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24825" y="3305588"/>
            <a:ext cx="847725" cy="847725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ga55b1ab345_0_6"/>
          <p:cNvSpPr txBox="1"/>
          <p:nvPr/>
        </p:nvSpPr>
        <p:spPr>
          <a:xfrm>
            <a:off x="5337600" y="4349875"/>
            <a:ext cx="30000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700">
                <a:latin typeface="Open Sans"/>
                <a:ea typeface="Open Sans"/>
                <a:cs typeface="Open Sans"/>
                <a:sym typeface="Open Sans"/>
              </a:rPr>
              <a:t>Live Together?</a:t>
            </a:r>
            <a:r>
              <a:rPr b="1" lang="en">
                <a:solidFill>
                  <a:srgbClr val="000000"/>
                </a:solidFill>
              </a:rPr>
              <a:t> </a:t>
            </a:r>
            <a:endParaRPr b="1"/>
          </a:p>
        </p:txBody>
      </p:sp>
      <p:sp>
        <p:nvSpPr>
          <p:cNvPr id="411" name="Google Shape;411;ga55b1ab345_0_6"/>
          <p:cNvSpPr txBox="1"/>
          <p:nvPr/>
        </p:nvSpPr>
        <p:spPr>
          <a:xfrm>
            <a:off x="994150" y="4349825"/>
            <a:ext cx="3000000" cy="5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700">
                <a:latin typeface="Open Sans"/>
                <a:ea typeface="Open Sans"/>
                <a:cs typeface="Open Sans"/>
                <a:sym typeface="Open Sans"/>
              </a:rPr>
              <a:t>Live Better?</a:t>
            </a:r>
            <a:endParaRPr b="1" i="1" sz="17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2" name="Google Shape;412;ga55b1ab345_0_6"/>
          <p:cNvSpPr txBox="1"/>
          <p:nvPr/>
        </p:nvSpPr>
        <p:spPr>
          <a:xfrm>
            <a:off x="2366638" y="4349825"/>
            <a:ext cx="30000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700">
                <a:latin typeface="Open Sans"/>
                <a:ea typeface="Open Sans"/>
                <a:cs typeface="Open Sans"/>
                <a:sym typeface="Open Sans"/>
              </a:rPr>
              <a:t>Live Longer?</a:t>
            </a:r>
            <a:endParaRPr b="1" i="1" sz="17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3" name="Google Shape;413;ga55b1ab345_0_6"/>
          <p:cNvSpPr txBox="1"/>
          <p:nvPr/>
        </p:nvSpPr>
        <p:spPr>
          <a:xfrm>
            <a:off x="3783863" y="4349825"/>
            <a:ext cx="30000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700">
                <a:latin typeface="Open Sans"/>
                <a:ea typeface="Open Sans"/>
                <a:cs typeface="Open Sans"/>
                <a:sym typeface="Open Sans"/>
              </a:rPr>
              <a:t>Live</a:t>
            </a:r>
            <a:r>
              <a:rPr b="1" lang="en">
                <a:solidFill>
                  <a:srgbClr val="000000"/>
                </a:solidFill>
              </a:rPr>
              <a:t> </a:t>
            </a:r>
            <a:r>
              <a:rPr b="1" i="1" lang="en" sz="1700">
                <a:latin typeface="Open Sans"/>
                <a:ea typeface="Open Sans"/>
                <a:cs typeface="Open Sans"/>
                <a:sym typeface="Open Sans"/>
              </a:rPr>
              <a:t>Greener</a:t>
            </a:r>
            <a:r>
              <a:rPr b="1" lang="en">
                <a:solidFill>
                  <a:srgbClr val="000000"/>
                </a:solidFill>
              </a:rPr>
              <a:t>? </a:t>
            </a:r>
            <a:endParaRPr b="1"/>
          </a:p>
        </p:txBody>
      </p:sp>
      <p:sp>
        <p:nvSpPr>
          <p:cNvPr id="414" name="Google Shape;414;ga55b1ab345_0_6"/>
          <p:cNvSpPr txBox="1"/>
          <p:nvPr/>
        </p:nvSpPr>
        <p:spPr>
          <a:xfrm>
            <a:off x="231550" y="1226925"/>
            <a:ext cx="85686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" sz="2000">
                <a:latin typeface="Open Sans"/>
                <a:ea typeface="Open Sans"/>
                <a:cs typeface="Open Sans"/>
                <a:sym typeface="Open Sans"/>
              </a:rPr>
              <a:t>Activity: </a:t>
            </a:r>
            <a:r>
              <a:rPr b="1" lang="en" sz="2000">
                <a:latin typeface="Open Sans"/>
                <a:ea typeface="Open Sans"/>
                <a:cs typeface="Open Sans"/>
                <a:sym typeface="Open Sans"/>
              </a:rPr>
              <a:t>Reminder of the challenge</a:t>
            </a:r>
            <a:endParaRPr b="1" sz="20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sz="20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a55b1ab345_0_19"/>
          <p:cNvSpPr txBox="1"/>
          <p:nvPr/>
        </p:nvSpPr>
        <p:spPr>
          <a:xfrm>
            <a:off x="382400" y="1300725"/>
            <a:ext cx="5949900" cy="7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Open Sans"/>
                <a:ea typeface="Open Sans"/>
                <a:cs typeface="Open Sans"/>
                <a:sym typeface="Open Sans"/>
              </a:rPr>
              <a:t>Activity: Choose a problem statement to help you to come up with ideas </a:t>
            </a:r>
            <a:endParaRPr b="1" sz="2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0" name="Google Shape;420;ga55b1ab345_0_19"/>
          <p:cNvSpPr txBox="1"/>
          <p:nvPr/>
        </p:nvSpPr>
        <p:spPr>
          <a:xfrm>
            <a:off x="469350" y="2460675"/>
            <a:ext cx="4755600" cy="20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On your own try to think of as many ideas that could help solve your chosen problem as possible!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latin typeface="Open Sans"/>
                <a:ea typeface="Open Sans"/>
                <a:cs typeface="Open Sans"/>
                <a:sym typeface="Open Sans"/>
              </a:rPr>
              <a:t>Tip: </a:t>
            </a:r>
            <a:r>
              <a:rPr i="1" lang="en">
                <a:latin typeface="Open Sans"/>
                <a:ea typeface="Open Sans"/>
                <a:cs typeface="Open Sans"/>
                <a:sym typeface="Open Sans"/>
              </a:rPr>
              <a:t>How could you use technology to solve this problem? </a:t>
            </a:r>
            <a:endParaRPr i="1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1" name="Google Shape;421;ga55b1ab345_0_19"/>
          <p:cNvGrpSpPr/>
          <p:nvPr/>
        </p:nvGrpSpPr>
        <p:grpSpPr>
          <a:xfrm>
            <a:off x="6159149" y="2592116"/>
            <a:ext cx="1646832" cy="1604634"/>
            <a:chOff x="1490050" y="3805975"/>
            <a:chExt cx="491900" cy="482350"/>
          </a:xfrm>
        </p:grpSpPr>
        <p:sp>
          <p:nvSpPr>
            <p:cNvPr id="422" name="Google Shape;422;ga55b1ab345_0_19"/>
            <p:cNvSpPr/>
            <p:nvPr/>
          </p:nvSpPr>
          <p:spPr>
            <a:xfrm>
              <a:off x="1541775" y="3877050"/>
              <a:ext cx="302500" cy="277225"/>
            </a:xfrm>
            <a:custGeom>
              <a:rect b="b" l="l" r="r" t="t"/>
              <a:pathLst>
                <a:path extrusionOk="0" h="11089" w="12100">
                  <a:moveTo>
                    <a:pt x="10512" y="1"/>
                  </a:moveTo>
                  <a:lnTo>
                    <a:pt x="0" y="10513"/>
                  </a:lnTo>
                  <a:cubicBezTo>
                    <a:pt x="207" y="10475"/>
                    <a:pt x="415" y="10456"/>
                    <a:pt x="622" y="10456"/>
                  </a:cubicBezTo>
                  <a:cubicBezTo>
                    <a:pt x="1327" y="10456"/>
                    <a:pt x="2020" y="10674"/>
                    <a:pt x="2602" y="11088"/>
                  </a:cubicBezTo>
                  <a:lnTo>
                    <a:pt x="12099" y="1588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anchorCtr="0" anchor="ctr" bIns="114375" lIns="114375" spcFirstLastPara="1" rIns="114375" wrap="square" tIns="1143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435D74"/>
                </a:solidFill>
              </a:endParaRPr>
            </a:p>
          </p:txBody>
        </p:sp>
        <p:sp>
          <p:nvSpPr>
            <p:cNvPr id="423" name="Google Shape;423;ga55b1ab345_0_19"/>
            <p:cNvSpPr/>
            <p:nvPr/>
          </p:nvSpPr>
          <p:spPr>
            <a:xfrm>
              <a:off x="1824450" y="3805975"/>
              <a:ext cx="157500" cy="150525"/>
            </a:xfrm>
            <a:custGeom>
              <a:rect b="b" l="l" r="r" t="t"/>
              <a:pathLst>
                <a:path extrusionOk="0" h="6021" w="6300">
                  <a:moveTo>
                    <a:pt x="3211" y="0"/>
                  </a:moveTo>
                  <a:cubicBezTo>
                    <a:pt x="2484" y="0"/>
                    <a:pt x="1758" y="281"/>
                    <a:pt x="1208" y="841"/>
                  </a:cubicBezTo>
                  <a:lnTo>
                    <a:pt x="0" y="2049"/>
                  </a:lnTo>
                  <a:lnTo>
                    <a:pt x="3972" y="6021"/>
                  </a:lnTo>
                  <a:lnTo>
                    <a:pt x="5180" y="4813"/>
                  </a:lnTo>
                  <a:cubicBezTo>
                    <a:pt x="6294" y="3717"/>
                    <a:pt x="6300" y="1925"/>
                    <a:pt x="5198" y="823"/>
                  </a:cubicBezTo>
                  <a:cubicBezTo>
                    <a:pt x="4649" y="274"/>
                    <a:pt x="3930" y="0"/>
                    <a:pt x="3211" y="0"/>
                  </a:cubicBez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anchorCtr="0" anchor="ctr" bIns="114375" lIns="114375" spcFirstLastPara="1" rIns="114375" wrap="square" tIns="1143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435D74"/>
                </a:solidFill>
              </a:endParaRPr>
            </a:p>
          </p:txBody>
        </p:sp>
        <p:sp>
          <p:nvSpPr>
            <p:cNvPr id="424" name="Google Shape;424;ga55b1ab345_0_19"/>
            <p:cNvSpPr/>
            <p:nvPr/>
          </p:nvSpPr>
          <p:spPr>
            <a:xfrm>
              <a:off x="1626675" y="3936600"/>
              <a:ext cx="277225" cy="302600"/>
            </a:xfrm>
            <a:custGeom>
              <a:rect b="b" l="l" r="r" t="t"/>
              <a:pathLst>
                <a:path extrusionOk="0" h="12104" w="11089">
                  <a:moveTo>
                    <a:pt x="9501" y="1"/>
                  </a:moveTo>
                  <a:lnTo>
                    <a:pt x="1" y="9501"/>
                  </a:lnTo>
                  <a:cubicBezTo>
                    <a:pt x="537" y="10254"/>
                    <a:pt x="745" y="11194"/>
                    <a:pt x="576" y="12103"/>
                  </a:cubicBezTo>
                  <a:lnTo>
                    <a:pt x="11088" y="1591"/>
                  </a:lnTo>
                  <a:lnTo>
                    <a:pt x="9501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anchorCtr="0" anchor="ctr" bIns="114375" lIns="114375" spcFirstLastPara="1" rIns="114375" wrap="square" tIns="1143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435D74"/>
                </a:solidFill>
              </a:endParaRPr>
            </a:p>
          </p:txBody>
        </p:sp>
        <p:sp>
          <p:nvSpPr>
            <p:cNvPr id="425" name="Google Shape;425;ga55b1ab345_0_19"/>
            <p:cNvSpPr/>
            <p:nvPr/>
          </p:nvSpPr>
          <p:spPr>
            <a:xfrm>
              <a:off x="1490050" y="4166500"/>
              <a:ext cx="129950" cy="121825"/>
            </a:xfrm>
            <a:custGeom>
              <a:rect b="b" l="l" r="r" t="t"/>
              <a:pathLst>
                <a:path extrusionOk="0" h="4873" w="5198">
                  <a:moveTo>
                    <a:pt x="2693" y="0"/>
                  </a:moveTo>
                  <a:cubicBezTo>
                    <a:pt x="2243" y="0"/>
                    <a:pt x="1790" y="133"/>
                    <a:pt x="1398" y="405"/>
                  </a:cubicBezTo>
                  <a:lnTo>
                    <a:pt x="1398" y="402"/>
                  </a:lnTo>
                  <a:lnTo>
                    <a:pt x="741" y="2446"/>
                  </a:lnTo>
                  <a:lnTo>
                    <a:pt x="139" y="4118"/>
                  </a:lnTo>
                  <a:cubicBezTo>
                    <a:pt x="0" y="4500"/>
                    <a:pt x="295" y="4872"/>
                    <a:pt x="664" y="4872"/>
                  </a:cubicBezTo>
                  <a:cubicBezTo>
                    <a:pt x="727" y="4872"/>
                    <a:pt x="793" y="4861"/>
                    <a:pt x="859" y="4837"/>
                  </a:cubicBezTo>
                  <a:lnTo>
                    <a:pt x="2530" y="4235"/>
                  </a:lnTo>
                  <a:lnTo>
                    <a:pt x="4574" y="3579"/>
                  </a:lnTo>
                  <a:cubicBezTo>
                    <a:pt x="5198" y="2672"/>
                    <a:pt x="5086" y="1450"/>
                    <a:pt x="4306" y="670"/>
                  </a:cubicBezTo>
                  <a:cubicBezTo>
                    <a:pt x="3866" y="228"/>
                    <a:pt x="3282" y="0"/>
                    <a:pt x="2693" y="0"/>
                  </a:cubicBez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anchorCtr="0" anchor="ctr" bIns="114375" lIns="114375" spcFirstLastPara="1" rIns="114375" wrap="square" tIns="1143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9ee241b470_0_26"/>
          <p:cNvSpPr txBox="1"/>
          <p:nvPr/>
        </p:nvSpPr>
        <p:spPr>
          <a:xfrm>
            <a:off x="231550" y="1226925"/>
            <a:ext cx="85686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Task: Think about your favourite idea and your team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g9ee241b470_0_26"/>
          <p:cNvSpPr txBox="1"/>
          <p:nvPr/>
        </p:nvSpPr>
        <p:spPr>
          <a:xfrm>
            <a:off x="307150" y="2088725"/>
            <a:ext cx="4492500" cy="18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The next session will focus on what steps are needed to take idea all the way to becoming a product or service.</a:t>
            </a:r>
            <a:endParaRPr b="0"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32" name="Google Shape;432;g9ee241b470_0_26"/>
          <p:cNvPicPr preferRelativeResize="0"/>
          <p:nvPr/>
        </p:nvPicPr>
        <p:blipFill rotWithShape="1">
          <a:blip r:embed="rId3">
            <a:alphaModFix/>
          </a:blip>
          <a:srcRect b="0" l="16983" r="16983" t="0"/>
          <a:stretch/>
        </p:blipFill>
        <p:spPr>
          <a:xfrm>
            <a:off x="5304525" y="1868775"/>
            <a:ext cx="3125400" cy="3155400"/>
          </a:xfrm>
          <a:prstGeom prst="ellipse">
            <a:avLst/>
          </a:prstGeom>
          <a:noFill/>
          <a:ln cap="flat" cmpd="sng" w="76200">
            <a:solidFill>
              <a:srgbClr val="FFCC3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