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715000" type="screen16x10"/>
  <p:notesSz cx="6858000" cy="9144000"/>
  <p:embeddedFontLst>
    <p:embeddedFont>
      <p:font typeface="Open Sans" panose="020B0604020202020204" charset="0"/>
      <p:regular r:id="rId9"/>
      <p:bold r:id="rId10"/>
      <p:italic r:id="rId11"/>
      <p:boldItalic r:id="rId12"/>
    </p:embeddedFont>
    <p:embeddedFont>
      <p:font typeface="Open Sans ExtraBold" panose="020B0604020202020204" charset="0"/>
      <p:bold r:id="rId13"/>
      <p:boldItalic r:id="rId14"/>
    </p:embeddedFont>
    <p:embeddedFont>
      <p:font typeface="Open Sans Light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NDm7U7yW0tuuCH0LQ9Tq9OwoT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20" y="4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6107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a56337616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ga56337616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9ee241b47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7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9ee241b47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9ee241b47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7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9ee241b47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9ee241b47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7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9ee241b47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9ee241b47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7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9ee241b47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CUSTOM_2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48"/>
          <p:cNvPicPr preferRelativeResize="0"/>
          <p:nvPr/>
        </p:nvPicPr>
        <p:blipFill rotWithShape="1">
          <a:blip r:embed="rId2">
            <a:alphaModFix/>
          </a:blip>
          <a:srcRect b="23017"/>
          <a:stretch/>
        </p:blipFill>
        <p:spPr>
          <a:xfrm>
            <a:off x="11" y="0"/>
            <a:ext cx="9143997" cy="4295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48"/>
          <p:cNvPicPr preferRelativeResize="0"/>
          <p:nvPr/>
        </p:nvPicPr>
        <p:blipFill rotWithShape="1">
          <a:blip r:embed="rId2">
            <a:alphaModFix/>
          </a:blip>
          <a:srcRect b="23017"/>
          <a:stretch/>
        </p:blipFill>
        <p:spPr>
          <a:xfrm>
            <a:off x="0" y="0"/>
            <a:ext cx="9143997" cy="429526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48"/>
          <p:cNvSpPr/>
          <p:nvPr/>
        </p:nvSpPr>
        <p:spPr>
          <a:xfrm>
            <a:off x="-48917" y="4295265"/>
            <a:ext cx="9204300" cy="6417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spcFirstLastPara="1" wrap="square" lIns="76425" tIns="76425" rIns="76425" bIns="76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99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48"/>
          <p:cNvPicPr preferRelativeResize="0"/>
          <p:nvPr/>
        </p:nvPicPr>
        <p:blipFill rotWithShape="1">
          <a:blip r:embed="rId2">
            <a:alphaModFix/>
          </a:blip>
          <a:srcRect b="23017"/>
          <a:stretch/>
        </p:blipFill>
        <p:spPr>
          <a:xfrm>
            <a:off x="50" y="2"/>
            <a:ext cx="9143997" cy="429527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48"/>
          <p:cNvSpPr txBox="1">
            <a:spLocks noGrp="1"/>
          </p:cNvSpPr>
          <p:nvPr>
            <p:ph type="title"/>
          </p:nvPr>
        </p:nvSpPr>
        <p:spPr>
          <a:xfrm>
            <a:off x="1602039" y="4397545"/>
            <a:ext cx="59400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8"/>
          <p:cNvSpPr/>
          <p:nvPr/>
        </p:nvSpPr>
        <p:spPr>
          <a:xfrm>
            <a:off x="-48917" y="4915543"/>
            <a:ext cx="9204300" cy="79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6425" tIns="76425" rIns="76425" bIns="76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48"/>
          <p:cNvSpPr txBox="1">
            <a:spLocks noGrp="1"/>
          </p:cNvSpPr>
          <p:nvPr>
            <p:ph type="title" idx="2"/>
          </p:nvPr>
        </p:nvSpPr>
        <p:spPr>
          <a:xfrm>
            <a:off x="1602039" y="5096745"/>
            <a:ext cx="59400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9D02D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D02D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D02D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D02D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D02D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D02D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D02D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D02D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D02D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5" name="Google Shape;15;p48"/>
          <p:cNvPicPr preferRelativeResize="0"/>
          <p:nvPr/>
        </p:nvPicPr>
        <p:blipFill rotWithShape="1">
          <a:blip r:embed="rId3">
            <a:alphaModFix/>
          </a:blip>
          <a:srcRect t="-5082" b="-4000"/>
          <a:stretch/>
        </p:blipFill>
        <p:spPr>
          <a:xfrm>
            <a:off x="834000" y="1077975"/>
            <a:ext cx="7198024" cy="24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1 1 1 1">
  <p:cSld name="TITLE_4_1_1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59"/>
          <p:cNvPicPr preferRelativeResize="0"/>
          <p:nvPr/>
        </p:nvPicPr>
        <p:blipFill rotWithShape="1">
          <a:blip r:embed="rId2">
            <a:alphaModFix/>
          </a:blip>
          <a:srcRect t="822"/>
          <a:stretch/>
        </p:blipFill>
        <p:spPr>
          <a:xfrm>
            <a:off x="-2875" y="-9925"/>
            <a:ext cx="8640525" cy="14445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59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59"/>
          <p:cNvPicPr preferRelativeResize="0"/>
          <p:nvPr/>
        </p:nvPicPr>
        <p:blipFill rotWithShape="1">
          <a:blip r:embed="rId3">
            <a:alphaModFix/>
          </a:blip>
          <a:srcRect t="13803" r="34976" b="13811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59"/>
          <p:cNvSpPr/>
          <p:nvPr/>
        </p:nvSpPr>
        <p:spPr>
          <a:xfrm>
            <a:off x="0" y="4831500"/>
            <a:ext cx="9144000" cy="8835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CC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5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59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 txBox="1">
            <a:spLocks noGrp="1"/>
          </p:cNvSpPr>
          <p:nvPr>
            <p:ph type="sldNum" idx="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59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59"/>
          <p:cNvPicPr preferRelativeResize="0"/>
          <p:nvPr/>
        </p:nvPicPr>
        <p:blipFill rotWithShape="1">
          <a:blip r:embed="rId4">
            <a:alphaModFix/>
          </a:blip>
          <a:srcRect l="74556" t="33111" r="-6682" b="20674"/>
          <a:stretch/>
        </p:blipFill>
        <p:spPr>
          <a:xfrm>
            <a:off x="5917268" y="4923725"/>
            <a:ext cx="1578626" cy="74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59"/>
          <p:cNvPicPr preferRelativeResize="0"/>
          <p:nvPr/>
        </p:nvPicPr>
        <p:blipFill rotWithShape="1">
          <a:blip r:embed="rId5">
            <a:alphaModFix/>
          </a:blip>
          <a:srcRect l="82652" t="34832" r="-1874" b="26374"/>
          <a:stretch/>
        </p:blipFill>
        <p:spPr>
          <a:xfrm>
            <a:off x="7307250" y="4944315"/>
            <a:ext cx="1228373" cy="64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59"/>
          <p:cNvSpPr txBox="1">
            <a:spLocks noGrp="1"/>
          </p:cNvSpPr>
          <p:nvPr>
            <p:ph type="title"/>
          </p:nvPr>
        </p:nvSpPr>
        <p:spPr>
          <a:xfrm>
            <a:off x="365453" y="11852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59"/>
          <p:cNvSpPr txBox="1">
            <a:spLocks noGrp="1"/>
          </p:cNvSpPr>
          <p:nvPr>
            <p:ph type="subTitle" idx="1"/>
          </p:nvPr>
        </p:nvSpPr>
        <p:spPr>
          <a:xfrm>
            <a:off x="417217" y="16616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1 1 1 1 1">
  <p:cSld name="TITLE_4_1_1_1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0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60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60"/>
          <p:cNvPicPr preferRelativeResize="0"/>
          <p:nvPr/>
        </p:nvPicPr>
        <p:blipFill rotWithShape="1">
          <a:blip r:embed="rId2">
            <a:alphaModFix/>
          </a:blip>
          <a:srcRect l="74556" t="33111" r="-6682" b="20674"/>
          <a:stretch/>
        </p:blipFill>
        <p:spPr>
          <a:xfrm>
            <a:off x="5917268" y="4923725"/>
            <a:ext cx="1578626" cy="74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60"/>
          <p:cNvPicPr preferRelativeResize="0"/>
          <p:nvPr/>
        </p:nvPicPr>
        <p:blipFill rotWithShape="1">
          <a:blip r:embed="rId3">
            <a:alphaModFix/>
          </a:blip>
          <a:srcRect l="82652" t="34832" r="-1874" b="26374"/>
          <a:stretch/>
        </p:blipFill>
        <p:spPr>
          <a:xfrm>
            <a:off x="7307250" y="4944315"/>
            <a:ext cx="1228373" cy="64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60"/>
          <p:cNvPicPr preferRelativeResize="0"/>
          <p:nvPr/>
        </p:nvPicPr>
        <p:blipFill rotWithShape="1">
          <a:blip r:embed="rId4">
            <a:alphaModFix/>
          </a:blip>
          <a:srcRect t="823" b="4420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60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60"/>
          <p:cNvPicPr preferRelativeResize="0"/>
          <p:nvPr/>
        </p:nvPicPr>
        <p:blipFill rotWithShape="1">
          <a:blip r:embed="rId5">
            <a:alphaModFix/>
          </a:blip>
          <a:srcRect t="13803" r="34976" b="13811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60"/>
          <p:cNvSpPr txBox="1">
            <a:spLocks noGrp="1"/>
          </p:cNvSpPr>
          <p:nvPr>
            <p:ph type="title"/>
          </p:nvPr>
        </p:nvSpPr>
        <p:spPr>
          <a:xfrm>
            <a:off x="365453" y="11852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60"/>
          <p:cNvSpPr txBox="1">
            <a:spLocks noGrp="1"/>
          </p:cNvSpPr>
          <p:nvPr>
            <p:ph type="subTitle" idx="1"/>
          </p:nvPr>
        </p:nvSpPr>
        <p:spPr>
          <a:xfrm>
            <a:off x="417217" y="16616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">
  <p:cSld name="BLANK_1_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61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1"/>
          <p:cNvSpPr txBox="1">
            <a:spLocks noGrp="1"/>
          </p:cNvSpPr>
          <p:nvPr>
            <p:ph type="sldNum" idx="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61"/>
          <p:cNvSpPr/>
          <p:nvPr/>
        </p:nvSpPr>
        <p:spPr>
          <a:xfrm rot="7072369">
            <a:off x="5597862" y="4566253"/>
            <a:ext cx="2045730" cy="2268122"/>
          </a:xfrm>
          <a:prstGeom prst="chord">
            <a:avLst>
              <a:gd name="adj1" fmla="val 3961983"/>
              <a:gd name="adj2" fmla="val 14885895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76425" tIns="76425" rIns="76425" bIns="76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61"/>
          <p:cNvPicPr preferRelativeResize="0"/>
          <p:nvPr/>
        </p:nvPicPr>
        <p:blipFill rotWithShape="1">
          <a:blip r:embed="rId2">
            <a:alphaModFix/>
          </a:blip>
          <a:srcRect l="75563" r="-2992"/>
          <a:stretch/>
        </p:blipFill>
        <p:spPr>
          <a:xfrm>
            <a:off x="5956275" y="4457825"/>
            <a:ext cx="1272301" cy="15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1"/>
          <p:cNvSpPr/>
          <p:nvPr/>
        </p:nvSpPr>
        <p:spPr>
          <a:xfrm rot="7091654">
            <a:off x="7219907" y="4914769"/>
            <a:ext cx="1453450" cy="1611185"/>
          </a:xfrm>
          <a:prstGeom prst="chord">
            <a:avLst>
              <a:gd name="adj1" fmla="val 3961983"/>
              <a:gd name="adj2" fmla="val 14885895"/>
            </a:avLst>
          </a:prstGeom>
          <a:solidFill>
            <a:srgbClr val="FFCC33"/>
          </a:solidFill>
          <a:ln>
            <a:noFill/>
          </a:ln>
        </p:spPr>
        <p:txBody>
          <a:bodyPr spcFirstLastPara="1" wrap="square" lIns="76425" tIns="76425" rIns="76425" bIns="76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61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61"/>
          <p:cNvPicPr preferRelativeResize="0"/>
          <p:nvPr/>
        </p:nvPicPr>
        <p:blipFill rotWithShape="1">
          <a:blip r:embed="rId3">
            <a:alphaModFix/>
          </a:blip>
          <a:srcRect l="-12003" t="-8423" r="-6845" b="-8408"/>
          <a:stretch/>
        </p:blipFill>
        <p:spPr>
          <a:xfrm>
            <a:off x="7477769" y="5181352"/>
            <a:ext cx="937715" cy="43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61"/>
          <p:cNvPicPr preferRelativeResize="0"/>
          <p:nvPr/>
        </p:nvPicPr>
        <p:blipFill rotWithShape="1">
          <a:blip r:embed="rId4">
            <a:alphaModFix/>
          </a:blip>
          <a:srcRect t="823" b="4420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1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61"/>
          <p:cNvPicPr preferRelativeResize="0"/>
          <p:nvPr/>
        </p:nvPicPr>
        <p:blipFill rotWithShape="1">
          <a:blip r:embed="rId5">
            <a:alphaModFix/>
          </a:blip>
          <a:srcRect t="13803" r="34976" b="13811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1 1">
  <p:cSld name="TITLE_4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62"/>
          <p:cNvPicPr preferRelativeResize="0"/>
          <p:nvPr/>
        </p:nvPicPr>
        <p:blipFill rotWithShape="1">
          <a:blip r:embed="rId2">
            <a:alphaModFix/>
          </a:blip>
          <a:srcRect t="823" b="4420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62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" name="Google Shape;129;p62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62"/>
          <p:cNvPicPr preferRelativeResize="0"/>
          <p:nvPr/>
        </p:nvPicPr>
        <p:blipFill rotWithShape="1">
          <a:blip r:embed="rId3">
            <a:alphaModFix/>
          </a:blip>
          <a:srcRect t="13803" r="34976" b="13811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62"/>
          <p:cNvSpPr txBox="1">
            <a:spLocks noGrp="1"/>
          </p:cNvSpPr>
          <p:nvPr>
            <p:ph type="title"/>
          </p:nvPr>
        </p:nvSpPr>
        <p:spPr>
          <a:xfrm>
            <a:off x="365453" y="11852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62"/>
          <p:cNvSpPr txBox="1">
            <a:spLocks noGrp="1"/>
          </p:cNvSpPr>
          <p:nvPr>
            <p:ph type="subTitle" idx="1"/>
          </p:nvPr>
        </p:nvSpPr>
        <p:spPr>
          <a:xfrm>
            <a:off x="417217" y="16616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62"/>
          <p:cNvSpPr/>
          <p:nvPr/>
        </p:nvSpPr>
        <p:spPr>
          <a:xfrm rot="7072369">
            <a:off x="5597862" y="4566253"/>
            <a:ext cx="2045730" cy="2268122"/>
          </a:xfrm>
          <a:prstGeom prst="chord">
            <a:avLst>
              <a:gd name="adj1" fmla="val 3961983"/>
              <a:gd name="adj2" fmla="val 14885895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76425" tIns="76425" rIns="76425" bIns="76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62"/>
          <p:cNvPicPr preferRelativeResize="0"/>
          <p:nvPr/>
        </p:nvPicPr>
        <p:blipFill rotWithShape="1">
          <a:blip r:embed="rId4">
            <a:alphaModFix/>
          </a:blip>
          <a:srcRect l="75563" r="-2992"/>
          <a:stretch/>
        </p:blipFill>
        <p:spPr>
          <a:xfrm>
            <a:off x="5956275" y="4457825"/>
            <a:ext cx="1272301" cy="15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2"/>
          <p:cNvSpPr/>
          <p:nvPr/>
        </p:nvSpPr>
        <p:spPr>
          <a:xfrm rot="7091654">
            <a:off x="7219907" y="4914769"/>
            <a:ext cx="1453450" cy="1611185"/>
          </a:xfrm>
          <a:prstGeom prst="chord">
            <a:avLst>
              <a:gd name="adj1" fmla="val 3961983"/>
              <a:gd name="adj2" fmla="val 14885895"/>
            </a:avLst>
          </a:prstGeom>
          <a:solidFill>
            <a:srgbClr val="FFCC33"/>
          </a:solidFill>
          <a:ln>
            <a:noFill/>
          </a:ln>
        </p:spPr>
        <p:txBody>
          <a:bodyPr spcFirstLastPara="1" wrap="square" lIns="76425" tIns="76425" rIns="76425" bIns="76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62"/>
          <p:cNvPicPr preferRelativeResize="0"/>
          <p:nvPr/>
        </p:nvPicPr>
        <p:blipFill rotWithShape="1">
          <a:blip r:embed="rId5">
            <a:alphaModFix/>
          </a:blip>
          <a:srcRect l="-12003" t="-8423" r="-6845" b="-8408"/>
          <a:stretch/>
        </p:blipFill>
        <p:spPr>
          <a:xfrm>
            <a:off x="7477769" y="5181352"/>
            <a:ext cx="937715" cy="4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- footer">
  <p:cSld name="TITLE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63"/>
          <p:cNvPicPr preferRelativeResize="0"/>
          <p:nvPr/>
        </p:nvPicPr>
        <p:blipFill rotWithShape="1">
          <a:blip r:embed="rId2">
            <a:alphaModFix/>
          </a:blip>
          <a:srcRect t="823" b="4420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63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63"/>
          <p:cNvPicPr preferRelativeResize="0"/>
          <p:nvPr/>
        </p:nvPicPr>
        <p:blipFill rotWithShape="1">
          <a:blip r:embed="rId3">
            <a:alphaModFix/>
          </a:blip>
          <a:srcRect l="-10429" t="-6815" r="-10427" b="-6816"/>
          <a:stretch/>
        </p:blipFill>
        <p:spPr>
          <a:xfrm>
            <a:off x="5796755" y="-9928"/>
            <a:ext cx="3395898" cy="10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" name="Google Shape;142;p63"/>
          <p:cNvSpPr txBox="1">
            <a:spLocks noGrp="1"/>
          </p:cNvSpPr>
          <p:nvPr>
            <p:ph type="title"/>
          </p:nvPr>
        </p:nvSpPr>
        <p:spPr>
          <a:xfrm>
            <a:off x="365453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FF66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63"/>
          <p:cNvSpPr txBox="1">
            <a:spLocks noGrp="1"/>
          </p:cNvSpPr>
          <p:nvPr>
            <p:ph type="title" idx="2"/>
          </p:nvPr>
        </p:nvSpPr>
        <p:spPr>
          <a:xfrm>
            <a:off x="4820088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FF66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63"/>
          <p:cNvSpPr txBox="1">
            <a:spLocks noGrp="1"/>
          </p:cNvSpPr>
          <p:nvPr>
            <p:ph type="subTitle" idx="1"/>
          </p:nvPr>
        </p:nvSpPr>
        <p:spPr>
          <a:xfrm>
            <a:off x="417217" y="1737802"/>
            <a:ext cx="3694800" cy="3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63"/>
          <p:cNvSpPr txBox="1">
            <a:spLocks noGrp="1"/>
          </p:cNvSpPr>
          <p:nvPr>
            <p:ph type="subTitle" idx="3"/>
          </p:nvPr>
        </p:nvSpPr>
        <p:spPr>
          <a:xfrm>
            <a:off x="4871851" y="1737802"/>
            <a:ext cx="3694800" cy="3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63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- footer 1">
  <p:cSld name="TITLE_1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64"/>
          <p:cNvPicPr preferRelativeResize="0"/>
          <p:nvPr/>
        </p:nvPicPr>
        <p:blipFill rotWithShape="1">
          <a:blip r:embed="rId2">
            <a:alphaModFix/>
          </a:blip>
          <a:srcRect t="823" b="4420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4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64"/>
          <p:cNvPicPr preferRelativeResize="0"/>
          <p:nvPr/>
        </p:nvPicPr>
        <p:blipFill rotWithShape="1">
          <a:blip r:embed="rId3">
            <a:alphaModFix/>
          </a:blip>
          <a:srcRect l="-4896" t="10" r="-4885" b="-10"/>
          <a:stretch/>
        </p:blipFill>
        <p:spPr>
          <a:xfrm>
            <a:off x="5966938" y="39725"/>
            <a:ext cx="3109849" cy="92749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4"/>
          <p:cNvSpPr/>
          <p:nvPr/>
        </p:nvSpPr>
        <p:spPr>
          <a:xfrm rot="6949156">
            <a:off x="7219951" y="4904707"/>
            <a:ext cx="1453388" cy="1611334"/>
          </a:xfrm>
          <a:prstGeom prst="chord">
            <a:avLst>
              <a:gd name="adj1" fmla="val 3961983"/>
              <a:gd name="adj2" fmla="val 14885895"/>
            </a:avLst>
          </a:prstGeom>
          <a:solidFill>
            <a:srgbClr val="FFCC33"/>
          </a:solidFill>
          <a:ln>
            <a:noFill/>
          </a:ln>
        </p:spPr>
        <p:txBody>
          <a:bodyPr spcFirstLastPara="1" wrap="square" lIns="76425" tIns="76425" rIns="76425" bIns="76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0017" y="5225164"/>
            <a:ext cx="713821" cy="33812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6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4" name="Google Shape;154;p64"/>
          <p:cNvSpPr txBox="1">
            <a:spLocks noGrp="1"/>
          </p:cNvSpPr>
          <p:nvPr>
            <p:ph type="title"/>
          </p:nvPr>
        </p:nvSpPr>
        <p:spPr>
          <a:xfrm>
            <a:off x="365453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FF66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64"/>
          <p:cNvSpPr txBox="1">
            <a:spLocks noGrp="1"/>
          </p:cNvSpPr>
          <p:nvPr>
            <p:ph type="title" idx="2"/>
          </p:nvPr>
        </p:nvSpPr>
        <p:spPr>
          <a:xfrm>
            <a:off x="4820088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FF66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64"/>
          <p:cNvSpPr txBox="1">
            <a:spLocks noGrp="1"/>
          </p:cNvSpPr>
          <p:nvPr>
            <p:ph type="subTitle" idx="1"/>
          </p:nvPr>
        </p:nvSpPr>
        <p:spPr>
          <a:xfrm>
            <a:off x="417217" y="1737802"/>
            <a:ext cx="3694800" cy="3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64"/>
          <p:cNvSpPr txBox="1">
            <a:spLocks noGrp="1"/>
          </p:cNvSpPr>
          <p:nvPr>
            <p:ph type="subTitle" idx="3"/>
          </p:nvPr>
        </p:nvSpPr>
        <p:spPr>
          <a:xfrm>
            <a:off x="4871851" y="1737802"/>
            <a:ext cx="3694800" cy="3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64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4"/>
          <p:cNvSpPr/>
          <p:nvPr/>
        </p:nvSpPr>
        <p:spPr>
          <a:xfrm rot="7103092">
            <a:off x="7220053" y="4904793"/>
            <a:ext cx="1453327" cy="1611175"/>
          </a:xfrm>
          <a:prstGeom prst="chord">
            <a:avLst>
              <a:gd name="adj1" fmla="val 3961983"/>
              <a:gd name="adj2" fmla="val 14885895"/>
            </a:avLst>
          </a:prstGeom>
          <a:solidFill>
            <a:srgbClr val="FFCC33"/>
          </a:solidFill>
          <a:ln>
            <a:noFill/>
          </a:ln>
        </p:spPr>
        <p:txBody>
          <a:bodyPr spcFirstLastPara="1" wrap="square" lIns="76425" tIns="76425" rIns="76425" bIns="76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64"/>
          <p:cNvPicPr preferRelativeResize="0"/>
          <p:nvPr/>
        </p:nvPicPr>
        <p:blipFill rotWithShape="1">
          <a:blip r:embed="rId5">
            <a:alphaModFix/>
          </a:blip>
          <a:srcRect t="49" b="59"/>
          <a:stretch/>
        </p:blipFill>
        <p:spPr>
          <a:xfrm>
            <a:off x="7475341" y="5175688"/>
            <a:ext cx="922765" cy="4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- footer 1 1">
  <p:cSld name="TITLE_1_1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65"/>
          <p:cNvPicPr preferRelativeResize="0"/>
          <p:nvPr/>
        </p:nvPicPr>
        <p:blipFill rotWithShape="1">
          <a:blip r:embed="rId2">
            <a:alphaModFix/>
          </a:blip>
          <a:srcRect t="823" b="4420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5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65"/>
          <p:cNvPicPr preferRelativeResize="0"/>
          <p:nvPr/>
        </p:nvPicPr>
        <p:blipFill rotWithShape="1">
          <a:blip r:embed="rId3">
            <a:alphaModFix/>
          </a:blip>
          <a:srcRect t="13803" r="34976" b="13811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65"/>
          <p:cNvSpPr txBox="1">
            <a:spLocks noGrp="1"/>
          </p:cNvSpPr>
          <p:nvPr>
            <p:ph type="title"/>
          </p:nvPr>
        </p:nvSpPr>
        <p:spPr>
          <a:xfrm>
            <a:off x="365453" y="13376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FF66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65"/>
          <p:cNvSpPr txBox="1">
            <a:spLocks noGrp="1"/>
          </p:cNvSpPr>
          <p:nvPr>
            <p:ph type="title" idx="2"/>
          </p:nvPr>
        </p:nvSpPr>
        <p:spPr>
          <a:xfrm>
            <a:off x="4820088" y="13376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FF66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65"/>
          <p:cNvSpPr txBox="1">
            <a:spLocks noGrp="1"/>
          </p:cNvSpPr>
          <p:nvPr>
            <p:ph type="subTitle" idx="1"/>
          </p:nvPr>
        </p:nvSpPr>
        <p:spPr>
          <a:xfrm>
            <a:off x="417217" y="1814002"/>
            <a:ext cx="3694800" cy="3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65"/>
          <p:cNvSpPr txBox="1">
            <a:spLocks noGrp="1"/>
          </p:cNvSpPr>
          <p:nvPr>
            <p:ph type="subTitle" idx="3"/>
          </p:nvPr>
        </p:nvSpPr>
        <p:spPr>
          <a:xfrm>
            <a:off x="4871851" y="1814002"/>
            <a:ext cx="3694800" cy="3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p65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65"/>
          <p:cNvSpPr txBox="1">
            <a:spLocks noGrp="1"/>
          </p:cNvSpPr>
          <p:nvPr>
            <p:ph type="sldNum" idx="4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2" name="Google Shape;172;p65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65"/>
          <p:cNvSpPr/>
          <p:nvPr/>
        </p:nvSpPr>
        <p:spPr>
          <a:xfrm rot="7072369">
            <a:off x="5597862" y="4566253"/>
            <a:ext cx="2045730" cy="2268122"/>
          </a:xfrm>
          <a:prstGeom prst="chord">
            <a:avLst>
              <a:gd name="adj1" fmla="val 3961983"/>
              <a:gd name="adj2" fmla="val 14885895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76425" tIns="76425" rIns="76425" bIns="76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65"/>
          <p:cNvPicPr preferRelativeResize="0"/>
          <p:nvPr/>
        </p:nvPicPr>
        <p:blipFill rotWithShape="1">
          <a:blip r:embed="rId4">
            <a:alphaModFix/>
          </a:blip>
          <a:srcRect l="75563" r="-2992"/>
          <a:stretch/>
        </p:blipFill>
        <p:spPr>
          <a:xfrm>
            <a:off x="5956275" y="4457825"/>
            <a:ext cx="1272301" cy="15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65"/>
          <p:cNvSpPr/>
          <p:nvPr/>
        </p:nvSpPr>
        <p:spPr>
          <a:xfrm rot="7091654">
            <a:off x="7219907" y="4914769"/>
            <a:ext cx="1453450" cy="1611185"/>
          </a:xfrm>
          <a:prstGeom prst="chord">
            <a:avLst>
              <a:gd name="adj1" fmla="val 3961983"/>
              <a:gd name="adj2" fmla="val 14885895"/>
            </a:avLst>
          </a:prstGeom>
          <a:solidFill>
            <a:srgbClr val="FFCC33"/>
          </a:solidFill>
          <a:ln>
            <a:noFill/>
          </a:ln>
        </p:spPr>
        <p:txBody>
          <a:bodyPr spcFirstLastPara="1" wrap="square" lIns="76425" tIns="76425" rIns="76425" bIns="76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65"/>
          <p:cNvPicPr preferRelativeResize="0"/>
          <p:nvPr/>
        </p:nvPicPr>
        <p:blipFill rotWithShape="1">
          <a:blip r:embed="rId5">
            <a:alphaModFix/>
          </a:blip>
          <a:srcRect l="-12003" t="-8423" r="-6845" b="-8408"/>
          <a:stretch/>
        </p:blipFill>
        <p:spPr>
          <a:xfrm>
            <a:off x="7477769" y="5181352"/>
            <a:ext cx="937715" cy="4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- footer 1 1 2">
  <p:cSld name="TITLE_1_1_1_2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66"/>
          <p:cNvPicPr preferRelativeResize="0"/>
          <p:nvPr/>
        </p:nvPicPr>
        <p:blipFill rotWithShape="1">
          <a:blip r:embed="rId2">
            <a:alphaModFix/>
          </a:blip>
          <a:srcRect t="823" b="4420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66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66"/>
          <p:cNvPicPr preferRelativeResize="0"/>
          <p:nvPr/>
        </p:nvPicPr>
        <p:blipFill rotWithShape="1">
          <a:blip r:embed="rId3">
            <a:alphaModFix/>
          </a:blip>
          <a:srcRect t="13803" r="34976" b="13811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66"/>
          <p:cNvSpPr txBox="1">
            <a:spLocks noGrp="1"/>
          </p:cNvSpPr>
          <p:nvPr>
            <p:ph type="title"/>
          </p:nvPr>
        </p:nvSpPr>
        <p:spPr>
          <a:xfrm>
            <a:off x="365453" y="13376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FF66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66"/>
          <p:cNvSpPr txBox="1">
            <a:spLocks noGrp="1"/>
          </p:cNvSpPr>
          <p:nvPr>
            <p:ph type="title" idx="2"/>
          </p:nvPr>
        </p:nvSpPr>
        <p:spPr>
          <a:xfrm>
            <a:off x="4820088" y="13376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FF66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p66"/>
          <p:cNvSpPr txBox="1">
            <a:spLocks noGrp="1"/>
          </p:cNvSpPr>
          <p:nvPr>
            <p:ph type="subTitle" idx="1"/>
          </p:nvPr>
        </p:nvSpPr>
        <p:spPr>
          <a:xfrm>
            <a:off x="417217" y="1814002"/>
            <a:ext cx="3694800" cy="3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66"/>
          <p:cNvSpPr txBox="1">
            <a:spLocks noGrp="1"/>
          </p:cNvSpPr>
          <p:nvPr>
            <p:ph type="subTitle" idx="3"/>
          </p:nvPr>
        </p:nvSpPr>
        <p:spPr>
          <a:xfrm>
            <a:off x="4871851" y="1814002"/>
            <a:ext cx="3694800" cy="3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66"/>
          <p:cNvSpPr/>
          <p:nvPr/>
        </p:nvSpPr>
        <p:spPr>
          <a:xfrm>
            <a:off x="0" y="4831500"/>
            <a:ext cx="9144000" cy="88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66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7" name="Google Shape;187;p66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66"/>
          <p:cNvSpPr txBox="1">
            <a:spLocks noGrp="1"/>
          </p:cNvSpPr>
          <p:nvPr>
            <p:ph type="sldNum" idx="4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9" name="Google Shape;189;p66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66"/>
          <p:cNvPicPr preferRelativeResize="0"/>
          <p:nvPr/>
        </p:nvPicPr>
        <p:blipFill rotWithShape="1">
          <a:blip r:embed="rId4">
            <a:alphaModFix/>
          </a:blip>
          <a:srcRect l="75566" t="35770" r="-2348" b="22983"/>
          <a:stretch/>
        </p:blipFill>
        <p:spPr>
          <a:xfrm>
            <a:off x="5843925" y="4966615"/>
            <a:ext cx="1304501" cy="6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66"/>
          <p:cNvPicPr preferRelativeResize="0"/>
          <p:nvPr/>
        </p:nvPicPr>
        <p:blipFill rotWithShape="1">
          <a:blip r:embed="rId5">
            <a:alphaModFix/>
          </a:blip>
          <a:srcRect l="72606" t="61934" r="2525"/>
          <a:stretch/>
        </p:blipFill>
        <p:spPr>
          <a:xfrm>
            <a:off x="7292676" y="4966615"/>
            <a:ext cx="1354899" cy="6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- footer 1 1 1">
  <p:cSld name="TITLE_1_1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67"/>
          <p:cNvPicPr preferRelativeResize="0"/>
          <p:nvPr/>
        </p:nvPicPr>
        <p:blipFill rotWithShape="1">
          <a:blip r:embed="rId2">
            <a:alphaModFix/>
          </a:blip>
          <a:srcRect t="823" b="4420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67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67"/>
          <p:cNvPicPr preferRelativeResize="0"/>
          <p:nvPr/>
        </p:nvPicPr>
        <p:blipFill rotWithShape="1">
          <a:blip r:embed="rId3">
            <a:alphaModFix/>
          </a:blip>
          <a:srcRect t="13803" r="34976" b="13811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6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67"/>
          <p:cNvSpPr txBox="1">
            <a:spLocks noGrp="1"/>
          </p:cNvSpPr>
          <p:nvPr>
            <p:ph type="title"/>
          </p:nvPr>
        </p:nvSpPr>
        <p:spPr>
          <a:xfrm>
            <a:off x="365453" y="1271424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FF66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67"/>
          <p:cNvSpPr txBox="1">
            <a:spLocks noGrp="1"/>
          </p:cNvSpPr>
          <p:nvPr>
            <p:ph type="title" idx="2"/>
          </p:nvPr>
        </p:nvSpPr>
        <p:spPr>
          <a:xfrm>
            <a:off x="4820088" y="1271424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FF66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Google Shape;199;p67"/>
          <p:cNvSpPr txBox="1">
            <a:spLocks noGrp="1"/>
          </p:cNvSpPr>
          <p:nvPr>
            <p:ph type="subTitle" idx="1"/>
          </p:nvPr>
        </p:nvSpPr>
        <p:spPr>
          <a:xfrm>
            <a:off x="417217" y="1747731"/>
            <a:ext cx="3694800" cy="3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Google Shape;200;p67"/>
          <p:cNvSpPr txBox="1">
            <a:spLocks noGrp="1"/>
          </p:cNvSpPr>
          <p:nvPr>
            <p:ph type="subTitle" idx="3"/>
          </p:nvPr>
        </p:nvSpPr>
        <p:spPr>
          <a:xfrm>
            <a:off x="4871851" y="1747731"/>
            <a:ext cx="3694800" cy="3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Google Shape;201;p67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67"/>
          <p:cNvSpPr txBox="1">
            <a:spLocks noGrp="1"/>
          </p:cNvSpPr>
          <p:nvPr>
            <p:ph type="sldNum" idx="4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3" name="Google Shape;203;p67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67"/>
          <p:cNvSpPr txBox="1">
            <a:spLocks noGrp="1"/>
          </p:cNvSpPr>
          <p:nvPr>
            <p:ph type="sldNum" idx="5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5" name="Google Shape;205;p67"/>
          <p:cNvPicPr preferRelativeResize="0"/>
          <p:nvPr/>
        </p:nvPicPr>
        <p:blipFill rotWithShape="1">
          <a:blip r:embed="rId4">
            <a:alphaModFix/>
          </a:blip>
          <a:srcRect l="74556" t="33111" r="-6682" b="20674"/>
          <a:stretch/>
        </p:blipFill>
        <p:spPr>
          <a:xfrm>
            <a:off x="5917268" y="4923725"/>
            <a:ext cx="1578626" cy="74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7"/>
          <p:cNvPicPr preferRelativeResize="0"/>
          <p:nvPr/>
        </p:nvPicPr>
        <p:blipFill rotWithShape="1">
          <a:blip r:embed="rId5">
            <a:alphaModFix/>
          </a:blip>
          <a:srcRect l="82652" t="34832" r="-1874" b="26374"/>
          <a:stretch/>
        </p:blipFill>
        <p:spPr>
          <a:xfrm>
            <a:off x="7307250" y="4944315"/>
            <a:ext cx="1228373" cy="6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_ colour background">
  <p:cSld name="TITLE_3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68"/>
          <p:cNvPicPr preferRelativeResize="0"/>
          <p:nvPr/>
        </p:nvPicPr>
        <p:blipFill rotWithShape="1">
          <a:blip r:embed="rId2">
            <a:alphaModFix/>
          </a:blip>
          <a:srcRect t="823" b="4420"/>
          <a:stretch/>
        </p:blipFill>
        <p:spPr>
          <a:xfrm>
            <a:off x="-2875" y="0"/>
            <a:ext cx="8163971" cy="118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68"/>
          <p:cNvSpPr/>
          <p:nvPr/>
        </p:nvSpPr>
        <p:spPr>
          <a:xfrm>
            <a:off x="5540025" y="0"/>
            <a:ext cx="3604200" cy="8835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6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68"/>
          <p:cNvSpPr txBox="1">
            <a:spLocks noGrp="1"/>
          </p:cNvSpPr>
          <p:nvPr>
            <p:ph type="title"/>
          </p:nvPr>
        </p:nvSpPr>
        <p:spPr>
          <a:xfrm>
            <a:off x="365453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2" name="Google Shape;212;p68"/>
          <p:cNvSpPr txBox="1">
            <a:spLocks noGrp="1"/>
          </p:cNvSpPr>
          <p:nvPr>
            <p:ph type="subTitle" idx="1"/>
          </p:nvPr>
        </p:nvSpPr>
        <p:spPr>
          <a:xfrm>
            <a:off x="417217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13" name="Google Shape;213;p68"/>
          <p:cNvCxnSpPr/>
          <p:nvPr/>
        </p:nvCxnSpPr>
        <p:spPr>
          <a:xfrm>
            <a:off x="14452" y="1075745"/>
            <a:ext cx="3113100" cy="0"/>
          </a:xfrm>
          <a:prstGeom prst="straightConnector1">
            <a:avLst/>
          </a:prstGeom>
          <a:noFill/>
          <a:ln w="2286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4" name="Google Shape;214;p68"/>
          <p:cNvPicPr preferRelativeResize="0"/>
          <p:nvPr/>
        </p:nvPicPr>
        <p:blipFill rotWithShape="1">
          <a:blip r:embed="rId3">
            <a:alphaModFix/>
          </a:blip>
          <a:srcRect l="-1970" t="-7869" r="-1351" b="-7857"/>
          <a:stretch/>
        </p:blipFill>
        <p:spPr>
          <a:xfrm>
            <a:off x="5674134" y="76200"/>
            <a:ext cx="3335983" cy="118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p51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51"/>
          <p:cNvPicPr preferRelativeResize="0"/>
          <p:nvPr/>
        </p:nvPicPr>
        <p:blipFill rotWithShape="1">
          <a:blip r:embed="rId2">
            <a:alphaModFix/>
          </a:blip>
          <a:srcRect t="823" b="4420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1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51"/>
          <p:cNvPicPr preferRelativeResize="0"/>
          <p:nvPr/>
        </p:nvPicPr>
        <p:blipFill rotWithShape="1">
          <a:blip r:embed="rId3">
            <a:alphaModFix/>
          </a:blip>
          <a:srcRect l="-10429" t="-6815" r="-10427" b="-6816"/>
          <a:stretch/>
        </p:blipFill>
        <p:spPr>
          <a:xfrm>
            <a:off x="5796755" y="-9928"/>
            <a:ext cx="3395898" cy="10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_ colour background 1">
  <p:cSld name="TITLE_3_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9"/>
          <p:cNvSpPr/>
          <p:nvPr/>
        </p:nvSpPr>
        <p:spPr>
          <a:xfrm>
            <a:off x="6354125" y="0"/>
            <a:ext cx="2790000" cy="8835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6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8" name="Google Shape;218;p69"/>
          <p:cNvSpPr txBox="1">
            <a:spLocks noGrp="1"/>
          </p:cNvSpPr>
          <p:nvPr>
            <p:ph type="title"/>
          </p:nvPr>
        </p:nvSpPr>
        <p:spPr>
          <a:xfrm>
            <a:off x="365453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69"/>
          <p:cNvSpPr txBox="1">
            <a:spLocks noGrp="1"/>
          </p:cNvSpPr>
          <p:nvPr>
            <p:ph type="subTitle" idx="1"/>
          </p:nvPr>
        </p:nvSpPr>
        <p:spPr>
          <a:xfrm>
            <a:off x="417217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Google Shape;220;p69"/>
          <p:cNvSpPr/>
          <p:nvPr/>
        </p:nvSpPr>
        <p:spPr>
          <a:xfrm rot="7103092">
            <a:off x="7220053" y="4904793"/>
            <a:ext cx="1453327" cy="1611175"/>
          </a:xfrm>
          <a:prstGeom prst="chord">
            <a:avLst>
              <a:gd name="adj1" fmla="val 3961983"/>
              <a:gd name="adj2" fmla="val 14885895"/>
            </a:avLst>
          </a:prstGeom>
          <a:solidFill>
            <a:srgbClr val="FFCC33"/>
          </a:solidFill>
          <a:ln>
            <a:noFill/>
          </a:ln>
        </p:spPr>
        <p:txBody>
          <a:bodyPr spcFirstLastPara="1" wrap="square" lIns="76425" tIns="76425" rIns="76425" bIns="76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69"/>
          <p:cNvPicPr preferRelativeResize="0"/>
          <p:nvPr/>
        </p:nvPicPr>
        <p:blipFill rotWithShape="1">
          <a:blip r:embed="rId2">
            <a:alphaModFix/>
          </a:blip>
          <a:srcRect t="823" r="27119" b="4420"/>
          <a:stretch/>
        </p:blipFill>
        <p:spPr>
          <a:xfrm>
            <a:off x="-2875" y="0"/>
            <a:ext cx="5949949" cy="118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Google Shape;222;p69"/>
          <p:cNvCxnSpPr/>
          <p:nvPr/>
        </p:nvCxnSpPr>
        <p:spPr>
          <a:xfrm>
            <a:off x="14452" y="1075745"/>
            <a:ext cx="3113100" cy="0"/>
          </a:xfrm>
          <a:prstGeom prst="straightConnector1">
            <a:avLst/>
          </a:prstGeom>
          <a:noFill/>
          <a:ln w="2286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3" name="Google Shape;223;p69"/>
          <p:cNvPicPr preferRelativeResize="0"/>
          <p:nvPr/>
        </p:nvPicPr>
        <p:blipFill rotWithShape="1">
          <a:blip r:embed="rId3">
            <a:alphaModFix/>
          </a:blip>
          <a:srcRect t="13803" b="13811"/>
          <a:stretch/>
        </p:blipFill>
        <p:spPr>
          <a:xfrm>
            <a:off x="5747550" y="155500"/>
            <a:ext cx="3273595" cy="97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69"/>
          <p:cNvPicPr preferRelativeResize="0"/>
          <p:nvPr/>
        </p:nvPicPr>
        <p:blipFill rotWithShape="1">
          <a:blip r:embed="rId4">
            <a:alphaModFix/>
          </a:blip>
          <a:srcRect t="49" b="59"/>
          <a:stretch/>
        </p:blipFill>
        <p:spPr>
          <a:xfrm>
            <a:off x="7475341" y="5175688"/>
            <a:ext cx="922765" cy="4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_ colour background 1 1">
  <p:cSld name="TITLE_3_1_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0"/>
          <p:cNvSpPr/>
          <p:nvPr/>
        </p:nvSpPr>
        <p:spPr>
          <a:xfrm>
            <a:off x="6354125" y="0"/>
            <a:ext cx="2790000" cy="8835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70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8" name="Google Shape;228;p70"/>
          <p:cNvSpPr txBox="1">
            <a:spLocks noGrp="1"/>
          </p:cNvSpPr>
          <p:nvPr>
            <p:ph type="title"/>
          </p:nvPr>
        </p:nvSpPr>
        <p:spPr>
          <a:xfrm>
            <a:off x="365453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70"/>
          <p:cNvSpPr txBox="1">
            <a:spLocks noGrp="1"/>
          </p:cNvSpPr>
          <p:nvPr>
            <p:ph type="subTitle" idx="1"/>
          </p:nvPr>
        </p:nvSpPr>
        <p:spPr>
          <a:xfrm>
            <a:off x="417217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30" name="Google Shape;230;p70"/>
          <p:cNvPicPr preferRelativeResize="0"/>
          <p:nvPr/>
        </p:nvPicPr>
        <p:blipFill rotWithShape="1">
          <a:blip r:embed="rId2">
            <a:alphaModFix/>
          </a:blip>
          <a:srcRect t="669" b="678"/>
          <a:stretch/>
        </p:blipFill>
        <p:spPr>
          <a:xfrm>
            <a:off x="6547867" y="159555"/>
            <a:ext cx="2402526" cy="110194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70"/>
          <p:cNvSpPr txBox="1">
            <a:spLocks noGrp="1"/>
          </p:cNvSpPr>
          <p:nvPr>
            <p:ph type="sldNum" idx="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2" name="Google Shape;232;p70"/>
          <p:cNvPicPr preferRelativeResize="0"/>
          <p:nvPr/>
        </p:nvPicPr>
        <p:blipFill rotWithShape="1">
          <a:blip r:embed="rId3">
            <a:alphaModFix/>
          </a:blip>
          <a:srcRect t="823" r="30526" b="4420"/>
          <a:stretch/>
        </p:blipFill>
        <p:spPr>
          <a:xfrm>
            <a:off x="-2875" y="0"/>
            <a:ext cx="5671947" cy="118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p70"/>
          <p:cNvCxnSpPr/>
          <p:nvPr/>
        </p:nvCxnSpPr>
        <p:spPr>
          <a:xfrm>
            <a:off x="14452" y="1075745"/>
            <a:ext cx="3113100" cy="0"/>
          </a:xfrm>
          <a:prstGeom prst="straightConnector1">
            <a:avLst/>
          </a:prstGeom>
          <a:noFill/>
          <a:ln w="2286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4" name="Google Shape;234;p70"/>
          <p:cNvSpPr/>
          <p:nvPr/>
        </p:nvSpPr>
        <p:spPr>
          <a:xfrm rot="7072369">
            <a:off x="5597862" y="4566253"/>
            <a:ext cx="2045730" cy="2268122"/>
          </a:xfrm>
          <a:prstGeom prst="chord">
            <a:avLst>
              <a:gd name="adj1" fmla="val 3961983"/>
              <a:gd name="adj2" fmla="val 14885895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76425" tIns="76425" rIns="76425" bIns="76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70"/>
          <p:cNvPicPr preferRelativeResize="0"/>
          <p:nvPr/>
        </p:nvPicPr>
        <p:blipFill rotWithShape="1">
          <a:blip r:embed="rId4">
            <a:alphaModFix/>
          </a:blip>
          <a:srcRect l="75563" r="-2992"/>
          <a:stretch/>
        </p:blipFill>
        <p:spPr>
          <a:xfrm>
            <a:off x="5956275" y="4457825"/>
            <a:ext cx="1272301" cy="15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70"/>
          <p:cNvSpPr/>
          <p:nvPr/>
        </p:nvSpPr>
        <p:spPr>
          <a:xfrm rot="7091654">
            <a:off x="7219907" y="4914769"/>
            <a:ext cx="1453450" cy="1611185"/>
          </a:xfrm>
          <a:prstGeom prst="chord">
            <a:avLst>
              <a:gd name="adj1" fmla="val 3961983"/>
              <a:gd name="adj2" fmla="val 14885895"/>
            </a:avLst>
          </a:prstGeom>
          <a:solidFill>
            <a:srgbClr val="FFCC33"/>
          </a:solidFill>
          <a:ln>
            <a:noFill/>
          </a:ln>
        </p:spPr>
        <p:txBody>
          <a:bodyPr spcFirstLastPara="1" wrap="square" lIns="76425" tIns="76425" rIns="76425" bIns="76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70"/>
          <p:cNvPicPr preferRelativeResize="0"/>
          <p:nvPr/>
        </p:nvPicPr>
        <p:blipFill rotWithShape="1">
          <a:blip r:embed="rId5">
            <a:alphaModFix/>
          </a:blip>
          <a:srcRect l="-12003" t="-8423" r="-6845" b="-8408"/>
          <a:stretch/>
        </p:blipFill>
        <p:spPr>
          <a:xfrm>
            <a:off x="7477769" y="5181352"/>
            <a:ext cx="937715" cy="4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_ colour background 1 1 1">
  <p:cSld name="TITLE_3_1_1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1"/>
          <p:cNvSpPr txBox="1">
            <a:spLocks noGrp="1"/>
          </p:cNvSpPr>
          <p:nvPr>
            <p:ph type="title"/>
          </p:nvPr>
        </p:nvSpPr>
        <p:spPr>
          <a:xfrm>
            <a:off x="365453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p71"/>
          <p:cNvSpPr txBox="1">
            <a:spLocks noGrp="1"/>
          </p:cNvSpPr>
          <p:nvPr>
            <p:ph type="subTitle" idx="1"/>
          </p:nvPr>
        </p:nvSpPr>
        <p:spPr>
          <a:xfrm>
            <a:off x="417217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1" name="Google Shape;241;p71"/>
          <p:cNvSpPr/>
          <p:nvPr/>
        </p:nvSpPr>
        <p:spPr>
          <a:xfrm>
            <a:off x="6354125" y="0"/>
            <a:ext cx="2790000" cy="8835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71"/>
          <p:cNvPicPr preferRelativeResize="0"/>
          <p:nvPr/>
        </p:nvPicPr>
        <p:blipFill rotWithShape="1">
          <a:blip r:embed="rId2">
            <a:alphaModFix/>
          </a:blip>
          <a:srcRect t="669" b="678"/>
          <a:stretch/>
        </p:blipFill>
        <p:spPr>
          <a:xfrm>
            <a:off x="6547867" y="159555"/>
            <a:ext cx="2402526" cy="1101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71"/>
          <p:cNvPicPr preferRelativeResize="0"/>
          <p:nvPr/>
        </p:nvPicPr>
        <p:blipFill rotWithShape="1">
          <a:blip r:embed="rId3">
            <a:alphaModFix/>
          </a:blip>
          <a:srcRect t="823" r="30526" b="4420"/>
          <a:stretch/>
        </p:blipFill>
        <p:spPr>
          <a:xfrm>
            <a:off x="-2875" y="0"/>
            <a:ext cx="5671947" cy="118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4" name="Google Shape;244;p71"/>
          <p:cNvCxnSpPr/>
          <p:nvPr/>
        </p:nvCxnSpPr>
        <p:spPr>
          <a:xfrm>
            <a:off x="14452" y="1075745"/>
            <a:ext cx="3113100" cy="0"/>
          </a:xfrm>
          <a:prstGeom prst="straightConnector1">
            <a:avLst/>
          </a:prstGeom>
          <a:noFill/>
          <a:ln w="2286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5" name="Google Shape;245;p71"/>
          <p:cNvSpPr/>
          <p:nvPr/>
        </p:nvSpPr>
        <p:spPr>
          <a:xfrm>
            <a:off x="0" y="4831500"/>
            <a:ext cx="9144000" cy="88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7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" name="Google Shape;247;p71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71"/>
          <p:cNvSpPr txBox="1">
            <a:spLocks noGrp="1"/>
          </p:cNvSpPr>
          <p:nvPr>
            <p:ph type="sldNum" idx="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" name="Google Shape;249;p71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71"/>
          <p:cNvPicPr preferRelativeResize="0"/>
          <p:nvPr/>
        </p:nvPicPr>
        <p:blipFill rotWithShape="1">
          <a:blip r:embed="rId4">
            <a:alphaModFix/>
          </a:blip>
          <a:srcRect l="75566" t="35770" r="-2348" b="22983"/>
          <a:stretch/>
        </p:blipFill>
        <p:spPr>
          <a:xfrm>
            <a:off x="5843925" y="4966615"/>
            <a:ext cx="1304501" cy="6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71"/>
          <p:cNvPicPr preferRelativeResize="0"/>
          <p:nvPr/>
        </p:nvPicPr>
        <p:blipFill rotWithShape="1">
          <a:blip r:embed="rId5">
            <a:alphaModFix/>
          </a:blip>
          <a:srcRect l="72606" t="61934" r="2525"/>
          <a:stretch/>
        </p:blipFill>
        <p:spPr>
          <a:xfrm>
            <a:off x="7292676" y="4966615"/>
            <a:ext cx="1354899" cy="6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_ colour background 1 1 1 1">
  <p:cSld name="TITLE_3_1_1_1_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2"/>
          <p:cNvSpPr txBox="1">
            <a:spLocks noGrp="1"/>
          </p:cNvSpPr>
          <p:nvPr>
            <p:ph type="title"/>
          </p:nvPr>
        </p:nvSpPr>
        <p:spPr>
          <a:xfrm>
            <a:off x="365453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4" name="Google Shape;254;p72"/>
          <p:cNvSpPr txBox="1">
            <a:spLocks noGrp="1"/>
          </p:cNvSpPr>
          <p:nvPr>
            <p:ph type="subTitle" idx="1"/>
          </p:nvPr>
        </p:nvSpPr>
        <p:spPr>
          <a:xfrm>
            <a:off x="417217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5" name="Google Shape;255;p72"/>
          <p:cNvSpPr/>
          <p:nvPr/>
        </p:nvSpPr>
        <p:spPr>
          <a:xfrm>
            <a:off x="6354125" y="0"/>
            <a:ext cx="2790000" cy="8835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72"/>
          <p:cNvPicPr preferRelativeResize="0"/>
          <p:nvPr/>
        </p:nvPicPr>
        <p:blipFill rotWithShape="1">
          <a:blip r:embed="rId2">
            <a:alphaModFix/>
          </a:blip>
          <a:srcRect t="669" b="678"/>
          <a:stretch/>
        </p:blipFill>
        <p:spPr>
          <a:xfrm>
            <a:off x="6547867" y="159555"/>
            <a:ext cx="2402526" cy="1101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72"/>
          <p:cNvPicPr preferRelativeResize="0"/>
          <p:nvPr/>
        </p:nvPicPr>
        <p:blipFill rotWithShape="1">
          <a:blip r:embed="rId3">
            <a:alphaModFix/>
          </a:blip>
          <a:srcRect t="823" r="30526" b="4420"/>
          <a:stretch/>
        </p:blipFill>
        <p:spPr>
          <a:xfrm>
            <a:off x="-2875" y="0"/>
            <a:ext cx="5671947" cy="118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Google Shape;258;p72"/>
          <p:cNvCxnSpPr/>
          <p:nvPr/>
        </p:nvCxnSpPr>
        <p:spPr>
          <a:xfrm>
            <a:off x="14452" y="1075745"/>
            <a:ext cx="3113100" cy="0"/>
          </a:xfrm>
          <a:prstGeom prst="straightConnector1">
            <a:avLst/>
          </a:prstGeom>
          <a:noFill/>
          <a:ln w="2286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9" name="Google Shape;259;p72"/>
          <p:cNvSpPr/>
          <p:nvPr/>
        </p:nvSpPr>
        <p:spPr>
          <a:xfrm>
            <a:off x="0" y="4831500"/>
            <a:ext cx="9144000" cy="8835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CC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7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1" name="Google Shape;261;p72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72"/>
          <p:cNvSpPr txBox="1">
            <a:spLocks noGrp="1"/>
          </p:cNvSpPr>
          <p:nvPr>
            <p:ph type="sldNum" idx="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3" name="Google Shape;263;p72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72"/>
          <p:cNvPicPr preferRelativeResize="0"/>
          <p:nvPr/>
        </p:nvPicPr>
        <p:blipFill rotWithShape="1">
          <a:blip r:embed="rId4">
            <a:alphaModFix/>
          </a:blip>
          <a:srcRect l="74556" t="33111" r="-6682" b="20674"/>
          <a:stretch/>
        </p:blipFill>
        <p:spPr>
          <a:xfrm>
            <a:off x="5917268" y="4923725"/>
            <a:ext cx="1578626" cy="74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72"/>
          <p:cNvPicPr preferRelativeResize="0"/>
          <p:nvPr/>
        </p:nvPicPr>
        <p:blipFill rotWithShape="1">
          <a:blip r:embed="rId5">
            <a:alphaModFix/>
          </a:blip>
          <a:srcRect l="82652" t="34832" r="-1874" b="26374"/>
          <a:stretch/>
        </p:blipFill>
        <p:spPr>
          <a:xfrm>
            <a:off x="7307250" y="4944315"/>
            <a:ext cx="1228373" cy="6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_ colour background 1 1 1 1 1">
  <p:cSld name="TITLE_3_1_1_1_1_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7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8" name="Google Shape;268;p73"/>
          <p:cNvSpPr txBox="1">
            <a:spLocks noGrp="1"/>
          </p:cNvSpPr>
          <p:nvPr>
            <p:ph type="title"/>
          </p:nvPr>
        </p:nvSpPr>
        <p:spPr>
          <a:xfrm>
            <a:off x="365453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9" name="Google Shape;269;p73"/>
          <p:cNvSpPr txBox="1">
            <a:spLocks noGrp="1"/>
          </p:cNvSpPr>
          <p:nvPr>
            <p:ph type="subTitle" idx="1"/>
          </p:nvPr>
        </p:nvSpPr>
        <p:spPr>
          <a:xfrm>
            <a:off x="417217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0" name="Google Shape;270;p73"/>
          <p:cNvSpPr txBox="1">
            <a:spLocks noGrp="1"/>
          </p:cNvSpPr>
          <p:nvPr>
            <p:ph type="sldNum" idx="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1" name="Google Shape;271;p73"/>
          <p:cNvSpPr/>
          <p:nvPr/>
        </p:nvSpPr>
        <p:spPr>
          <a:xfrm>
            <a:off x="6354125" y="0"/>
            <a:ext cx="2790000" cy="8835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73"/>
          <p:cNvPicPr preferRelativeResize="0"/>
          <p:nvPr/>
        </p:nvPicPr>
        <p:blipFill rotWithShape="1">
          <a:blip r:embed="rId2">
            <a:alphaModFix/>
          </a:blip>
          <a:srcRect t="669" b="678"/>
          <a:stretch/>
        </p:blipFill>
        <p:spPr>
          <a:xfrm>
            <a:off x="6547867" y="159555"/>
            <a:ext cx="2402526" cy="1101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73"/>
          <p:cNvPicPr preferRelativeResize="0"/>
          <p:nvPr/>
        </p:nvPicPr>
        <p:blipFill rotWithShape="1">
          <a:blip r:embed="rId3">
            <a:alphaModFix/>
          </a:blip>
          <a:srcRect t="823" r="30526" b="4420"/>
          <a:stretch/>
        </p:blipFill>
        <p:spPr>
          <a:xfrm>
            <a:off x="-2875" y="0"/>
            <a:ext cx="5671947" cy="118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p73"/>
          <p:cNvCxnSpPr/>
          <p:nvPr/>
        </p:nvCxnSpPr>
        <p:spPr>
          <a:xfrm>
            <a:off x="14452" y="1075745"/>
            <a:ext cx="3113100" cy="0"/>
          </a:xfrm>
          <a:prstGeom prst="straightConnector1">
            <a:avLst/>
          </a:prstGeom>
          <a:noFill/>
          <a:ln w="2286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5" name="Google Shape;275;p73"/>
          <p:cNvPicPr preferRelativeResize="0"/>
          <p:nvPr/>
        </p:nvPicPr>
        <p:blipFill rotWithShape="1">
          <a:blip r:embed="rId4">
            <a:alphaModFix/>
          </a:blip>
          <a:srcRect l="74556" t="33111" r="-6682" b="20674"/>
          <a:stretch/>
        </p:blipFill>
        <p:spPr>
          <a:xfrm>
            <a:off x="5917268" y="4923725"/>
            <a:ext cx="1578626" cy="74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73"/>
          <p:cNvPicPr preferRelativeResize="0"/>
          <p:nvPr/>
        </p:nvPicPr>
        <p:blipFill rotWithShape="1">
          <a:blip r:embed="rId5">
            <a:alphaModFix/>
          </a:blip>
          <a:srcRect l="82652" t="34832" r="-1874" b="26374"/>
          <a:stretch/>
        </p:blipFill>
        <p:spPr>
          <a:xfrm>
            <a:off x="7307250" y="4944315"/>
            <a:ext cx="1228373" cy="6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ITLE_2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7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9" name="Google Shape;279;p74"/>
          <p:cNvSpPr txBox="1">
            <a:spLocks noGrp="1"/>
          </p:cNvSpPr>
          <p:nvPr>
            <p:ph type="title"/>
          </p:nvPr>
        </p:nvSpPr>
        <p:spPr>
          <a:xfrm>
            <a:off x="365453" y="1254794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Google Shape;280;p74"/>
          <p:cNvSpPr txBox="1">
            <a:spLocks noGrp="1"/>
          </p:cNvSpPr>
          <p:nvPr>
            <p:ph type="title" idx="2"/>
          </p:nvPr>
        </p:nvSpPr>
        <p:spPr>
          <a:xfrm>
            <a:off x="4820088" y="1254794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1" name="Google Shape;281;p74"/>
          <p:cNvSpPr txBox="1">
            <a:spLocks noGrp="1"/>
          </p:cNvSpPr>
          <p:nvPr>
            <p:ph type="subTitle" idx="1"/>
          </p:nvPr>
        </p:nvSpPr>
        <p:spPr>
          <a:xfrm>
            <a:off x="417217" y="1731101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2" name="Google Shape;282;p74"/>
          <p:cNvSpPr txBox="1">
            <a:spLocks noGrp="1"/>
          </p:cNvSpPr>
          <p:nvPr>
            <p:ph type="subTitle" idx="3"/>
          </p:nvPr>
        </p:nvSpPr>
        <p:spPr>
          <a:xfrm>
            <a:off x="4871851" y="1731101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83" name="Google Shape;283;p74"/>
          <p:cNvPicPr preferRelativeResize="0"/>
          <p:nvPr/>
        </p:nvPicPr>
        <p:blipFill rotWithShape="1">
          <a:blip r:embed="rId2">
            <a:alphaModFix/>
          </a:blip>
          <a:srcRect t="823" b="4420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74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74"/>
          <p:cNvPicPr preferRelativeResize="0"/>
          <p:nvPr/>
        </p:nvPicPr>
        <p:blipFill rotWithShape="1">
          <a:blip r:embed="rId3">
            <a:alphaModFix/>
          </a:blip>
          <a:srcRect l="-10429" t="-6815" r="-10427" b="-6816"/>
          <a:stretch/>
        </p:blipFill>
        <p:spPr>
          <a:xfrm>
            <a:off x="5796755" y="-9928"/>
            <a:ext cx="3395898" cy="10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ITLE_2_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75"/>
          <p:cNvSpPr/>
          <p:nvPr/>
        </p:nvSpPr>
        <p:spPr>
          <a:xfrm rot="7108812">
            <a:off x="7219987" y="4904814"/>
            <a:ext cx="1453272" cy="1611144"/>
          </a:xfrm>
          <a:prstGeom prst="chord">
            <a:avLst>
              <a:gd name="adj1" fmla="val 3961983"/>
              <a:gd name="adj2" fmla="val 14885895"/>
            </a:avLst>
          </a:prstGeom>
          <a:solidFill>
            <a:srgbClr val="FFCC33"/>
          </a:solidFill>
          <a:ln>
            <a:noFill/>
          </a:ln>
        </p:spPr>
        <p:txBody>
          <a:bodyPr spcFirstLastPara="1" wrap="square" lIns="76425" tIns="76425" rIns="76425" bIns="76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75"/>
          <p:cNvPicPr preferRelativeResize="0"/>
          <p:nvPr/>
        </p:nvPicPr>
        <p:blipFill rotWithShape="1">
          <a:blip r:embed="rId2">
            <a:alphaModFix/>
          </a:blip>
          <a:srcRect t="823" b="4420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75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75"/>
          <p:cNvPicPr preferRelativeResize="0"/>
          <p:nvPr/>
        </p:nvPicPr>
        <p:blipFill rotWithShape="1">
          <a:blip r:embed="rId3">
            <a:alphaModFix/>
          </a:blip>
          <a:srcRect l="-4896" t="10" r="-4885" b="-10"/>
          <a:stretch/>
        </p:blipFill>
        <p:spPr>
          <a:xfrm>
            <a:off x="5966938" y="39725"/>
            <a:ext cx="3109849" cy="927493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75"/>
          <p:cNvSpPr txBox="1">
            <a:spLocks noGrp="1"/>
          </p:cNvSpPr>
          <p:nvPr>
            <p:ph type="title"/>
          </p:nvPr>
        </p:nvSpPr>
        <p:spPr>
          <a:xfrm>
            <a:off x="365453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3" name="Google Shape;293;p75"/>
          <p:cNvSpPr txBox="1">
            <a:spLocks noGrp="1"/>
          </p:cNvSpPr>
          <p:nvPr>
            <p:ph type="title" idx="2"/>
          </p:nvPr>
        </p:nvSpPr>
        <p:spPr>
          <a:xfrm>
            <a:off x="4820088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4" name="Google Shape;294;p75"/>
          <p:cNvSpPr txBox="1">
            <a:spLocks noGrp="1"/>
          </p:cNvSpPr>
          <p:nvPr>
            <p:ph type="subTitle" idx="1"/>
          </p:nvPr>
        </p:nvSpPr>
        <p:spPr>
          <a:xfrm>
            <a:off x="417217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5" name="Google Shape;295;p75"/>
          <p:cNvSpPr txBox="1">
            <a:spLocks noGrp="1"/>
          </p:cNvSpPr>
          <p:nvPr>
            <p:ph type="subTitle" idx="3"/>
          </p:nvPr>
        </p:nvSpPr>
        <p:spPr>
          <a:xfrm>
            <a:off x="4871851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96" name="Google Shape;296;p75"/>
          <p:cNvPicPr preferRelativeResize="0"/>
          <p:nvPr/>
        </p:nvPicPr>
        <p:blipFill rotWithShape="1">
          <a:blip r:embed="rId4">
            <a:alphaModFix/>
          </a:blip>
          <a:srcRect t="49" b="59"/>
          <a:stretch/>
        </p:blipFill>
        <p:spPr>
          <a:xfrm>
            <a:off x="7475341" y="5175688"/>
            <a:ext cx="922765" cy="4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 1">
  <p:cSld name="TITLE_2_1_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76"/>
          <p:cNvPicPr preferRelativeResize="0"/>
          <p:nvPr/>
        </p:nvPicPr>
        <p:blipFill rotWithShape="1">
          <a:blip r:embed="rId2">
            <a:alphaModFix/>
          </a:blip>
          <a:srcRect t="823" b="4420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76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76"/>
          <p:cNvPicPr preferRelativeResize="0"/>
          <p:nvPr/>
        </p:nvPicPr>
        <p:blipFill rotWithShape="1">
          <a:blip r:embed="rId3">
            <a:alphaModFix/>
          </a:blip>
          <a:srcRect t="13803" r="34976" b="13811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76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p76"/>
          <p:cNvSpPr txBox="1">
            <a:spLocks noGrp="1"/>
          </p:cNvSpPr>
          <p:nvPr>
            <p:ph type="title"/>
          </p:nvPr>
        </p:nvSpPr>
        <p:spPr>
          <a:xfrm>
            <a:off x="365453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3" name="Google Shape;303;p76"/>
          <p:cNvSpPr txBox="1">
            <a:spLocks noGrp="1"/>
          </p:cNvSpPr>
          <p:nvPr>
            <p:ph type="title" idx="2"/>
          </p:nvPr>
        </p:nvSpPr>
        <p:spPr>
          <a:xfrm>
            <a:off x="4820088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4" name="Google Shape;304;p76"/>
          <p:cNvSpPr txBox="1">
            <a:spLocks noGrp="1"/>
          </p:cNvSpPr>
          <p:nvPr>
            <p:ph type="subTitle" idx="1"/>
          </p:nvPr>
        </p:nvSpPr>
        <p:spPr>
          <a:xfrm>
            <a:off x="417217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5" name="Google Shape;305;p76"/>
          <p:cNvSpPr txBox="1">
            <a:spLocks noGrp="1"/>
          </p:cNvSpPr>
          <p:nvPr>
            <p:ph type="subTitle" idx="3"/>
          </p:nvPr>
        </p:nvSpPr>
        <p:spPr>
          <a:xfrm>
            <a:off x="4871851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6" name="Google Shape;306;p76"/>
          <p:cNvSpPr/>
          <p:nvPr/>
        </p:nvSpPr>
        <p:spPr>
          <a:xfrm rot="7072369">
            <a:off x="5597862" y="4566253"/>
            <a:ext cx="2045730" cy="2268122"/>
          </a:xfrm>
          <a:prstGeom prst="chord">
            <a:avLst>
              <a:gd name="adj1" fmla="val 3961983"/>
              <a:gd name="adj2" fmla="val 14885895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76425" tIns="76425" rIns="76425" bIns="76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76"/>
          <p:cNvPicPr preferRelativeResize="0"/>
          <p:nvPr/>
        </p:nvPicPr>
        <p:blipFill rotWithShape="1">
          <a:blip r:embed="rId4">
            <a:alphaModFix/>
          </a:blip>
          <a:srcRect l="75563" r="-2992"/>
          <a:stretch/>
        </p:blipFill>
        <p:spPr>
          <a:xfrm>
            <a:off x="5956275" y="4457825"/>
            <a:ext cx="1272301" cy="15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76"/>
          <p:cNvSpPr/>
          <p:nvPr/>
        </p:nvSpPr>
        <p:spPr>
          <a:xfrm rot="7091654">
            <a:off x="7219907" y="4914769"/>
            <a:ext cx="1453450" cy="1611185"/>
          </a:xfrm>
          <a:prstGeom prst="chord">
            <a:avLst>
              <a:gd name="adj1" fmla="val 3961983"/>
              <a:gd name="adj2" fmla="val 14885895"/>
            </a:avLst>
          </a:prstGeom>
          <a:solidFill>
            <a:srgbClr val="FFCC33"/>
          </a:solidFill>
          <a:ln>
            <a:noFill/>
          </a:ln>
        </p:spPr>
        <p:txBody>
          <a:bodyPr spcFirstLastPara="1" wrap="square" lIns="76425" tIns="76425" rIns="76425" bIns="76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76"/>
          <p:cNvPicPr preferRelativeResize="0"/>
          <p:nvPr/>
        </p:nvPicPr>
        <p:blipFill rotWithShape="1">
          <a:blip r:embed="rId5">
            <a:alphaModFix/>
          </a:blip>
          <a:srcRect l="-12003" t="-8423" r="-6845" b="-8408"/>
          <a:stretch/>
        </p:blipFill>
        <p:spPr>
          <a:xfrm>
            <a:off x="7477769" y="5181352"/>
            <a:ext cx="937715" cy="4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 1 1">
  <p:cSld name="TITLE_2_1_1_1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77"/>
          <p:cNvPicPr preferRelativeResize="0"/>
          <p:nvPr/>
        </p:nvPicPr>
        <p:blipFill rotWithShape="1">
          <a:blip r:embed="rId2">
            <a:alphaModFix/>
          </a:blip>
          <a:srcRect t="823" b="4420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77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77"/>
          <p:cNvPicPr preferRelativeResize="0"/>
          <p:nvPr/>
        </p:nvPicPr>
        <p:blipFill rotWithShape="1">
          <a:blip r:embed="rId3">
            <a:alphaModFix/>
          </a:blip>
          <a:srcRect t="13803" r="34976" b="13811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77"/>
          <p:cNvSpPr txBox="1">
            <a:spLocks noGrp="1"/>
          </p:cNvSpPr>
          <p:nvPr>
            <p:ph type="title"/>
          </p:nvPr>
        </p:nvSpPr>
        <p:spPr>
          <a:xfrm>
            <a:off x="365450" y="1261500"/>
            <a:ext cx="37983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5" name="Google Shape;315;p77"/>
          <p:cNvSpPr txBox="1">
            <a:spLocks noGrp="1"/>
          </p:cNvSpPr>
          <p:nvPr>
            <p:ph type="title" idx="2"/>
          </p:nvPr>
        </p:nvSpPr>
        <p:spPr>
          <a:xfrm>
            <a:off x="4820093" y="1261500"/>
            <a:ext cx="37983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6" name="Google Shape;316;p77"/>
          <p:cNvSpPr txBox="1">
            <a:spLocks noGrp="1"/>
          </p:cNvSpPr>
          <p:nvPr>
            <p:ph type="subTitle" idx="1"/>
          </p:nvPr>
        </p:nvSpPr>
        <p:spPr>
          <a:xfrm>
            <a:off x="417214" y="1696312"/>
            <a:ext cx="3694800" cy="29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7" name="Google Shape;317;p77"/>
          <p:cNvSpPr txBox="1">
            <a:spLocks noGrp="1"/>
          </p:cNvSpPr>
          <p:nvPr>
            <p:ph type="subTitle" idx="3"/>
          </p:nvPr>
        </p:nvSpPr>
        <p:spPr>
          <a:xfrm>
            <a:off x="4871856" y="1696312"/>
            <a:ext cx="3694800" cy="29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8" name="Google Shape;318;p77"/>
          <p:cNvSpPr/>
          <p:nvPr/>
        </p:nvSpPr>
        <p:spPr>
          <a:xfrm>
            <a:off x="0" y="4831500"/>
            <a:ext cx="9144000" cy="88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7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0" name="Google Shape;320;p77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77"/>
          <p:cNvSpPr txBox="1">
            <a:spLocks noGrp="1"/>
          </p:cNvSpPr>
          <p:nvPr>
            <p:ph type="sldNum" idx="4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2" name="Google Shape;322;p77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77"/>
          <p:cNvPicPr preferRelativeResize="0"/>
          <p:nvPr/>
        </p:nvPicPr>
        <p:blipFill rotWithShape="1">
          <a:blip r:embed="rId4">
            <a:alphaModFix/>
          </a:blip>
          <a:srcRect l="75566" t="35770" r="-2348" b="22983"/>
          <a:stretch/>
        </p:blipFill>
        <p:spPr>
          <a:xfrm>
            <a:off x="5843925" y="4966615"/>
            <a:ext cx="1304501" cy="6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77"/>
          <p:cNvPicPr preferRelativeResize="0"/>
          <p:nvPr/>
        </p:nvPicPr>
        <p:blipFill rotWithShape="1">
          <a:blip r:embed="rId5">
            <a:alphaModFix/>
          </a:blip>
          <a:srcRect l="72606" t="61934" r="2525"/>
          <a:stretch/>
        </p:blipFill>
        <p:spPr>
          <a:xfrm>
            <a:off x="7292676" y="4966615"/>
            <a:ext cx="1354899" cy="6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CUSTOM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49"/>
          <p:cNvPicPr preferRelativeResize="0"/>
          <p:nvPr/>
        </p:nvPicPr>
        <p:blipFill rotWithShape="1">
          <a:blip r:embed="rId2">
            <a:alphaModFix/>
          </a:blip>
          <a:srcRect b="23017"/>
          <a:stretch/>
        </p:blipFill>
        <p:spPr>
          <a:xfrm>
            <a:off x="11" y="0"/>
            <a:ext cx="9143997" cy="4295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9"/>
          <p:cNvPicPr preferRelativeResize="0"/>
          <p:nvPr/>
        </p:nvPicPr>
        <p:blipFill rotWithShape="1">
          <a:blip r:embed="rId2">
            <a:alphaModFix/>
          </a:blip>
          <a:srcRect b="23017"/>
          <a:stretch/>
        </p:blipFill>
        <p:spPr>
          <a:xfrm>
            <a:off x="0" y="0"/>
            <a:ext cx="9143997" cy="4295267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9"/>
          <p:cNvSpPr/>
          <p:nvPr/>
        </p:nvSpPr>
        <p:spPr>
          <a:xfrm>
            <a:off x="-48917" y="4295265"/>
            <a:ext cx="9204300" cy="6417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spcFirstLastPara="1" wrap="square" lIns="76425" tIns="76425" rIns="76425" bIns="76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99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49"/>
          <p:cNvPicPr preferRelativeResize="0"/>
          <p:nvPr/>
        </p:nvPicPr>
        <p:blipFill rotWithShape="1">
          <a:blip r:embed="rId3">
            <a:alphaModFix/>
          </a:blip>
          <a:srcRect l="-5298" t="-3212" r="-5306" b="-3199"/>
          <a:stretch/>
        </p:blipFill>
        <p:spPr>
          <a:xfrm>
            <a:off x="685050" y="1161600"/>
            <a:ext cx="7456202" cy="234932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9"/>
          <p:cNvSpPr txBox="1">
            <a:spLocks noGrp="1"/>
          </p:cNvSpPr>
          <p:nvPr>
            <p:ph type="title"/>
          </p:nvPr>
        </p:nvSpPr>
        <p:spPr>
          <a:xfrm>
            <a:off x="1602039" y="4397545"/>
            <a:ext cx="59400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1" name="Google Shape;331;p49"/>
          <p:cNvSpPr/>
          <p:nvPr/>
        </p:nvSpPr>
        <p:spPr>
          <a:xfrm>
            <a:off x="-48917" y="4915543"/>
            <a:ext cx="9204300" cy="79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6425" tIns="76425" rIns="76425" bIns="76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49"/>
          <p:cNvPicPr preferRelativeResize="0"/>
          <p:nvPr/>
        </p:nvPicPr>
        <p:blipFill rotWithShape="1">
          <a:blip r:embed="rId4">
            <a:alphaModFix/>
          </a:blip>
          <a:srcRect l="-12003" t="-8423" r="-6845" b="-8408"/>
          <a:stretch/>
        </p:blipFill>
        <p:spPr>
          <a:xfrm>
            <a:off x="3848947" y="4990950"/>
            <a:ext cx="1376604" cy="64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1">
  <p:cSld name="BLANK_1_1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2"/>
          <p:cNvSpPr/>
          <p:nvPr/>
        </p:nvSpPr>
        <p:spPr>
          <a:xfrm>
            <a:off x="0" y="4831500"/>
            <a:ext cx="9144000" cy="88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5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52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52"/>
          <p:cNvSpPr txBox="1">
            <a:spLocks noGrp="1"/>
          </p:cNvSpPr>
          <p:nvPr>
            <p:ph type="sldNum" idx="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52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52"/>
          <p:cNvPicPr preferRelativeResize="0"/>
          <p:nvPr/>
        </p:nvPicPr>
        <p:blipFill rotWithShape="1">
          <a:blip r:embed="rId2">
            <a:alphaModFix/>
          </a:blip>
          <a:srcRect l="75566" t="35770" r="-2348" b="22983"/>
          <a:stretch/>
        </p:blipFill>
        <p:spPr>
          <a:xfrm>
            <a:off x="5843925" y="4966615"/>
            <a:ext cx="1304501" cy="6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2"/>
          <p:cNvPicPr preferRelativeResize="0"/>
          <p:nvPr/>
        </p:nvPicPr>
        <p:blipFill rotWithShape="1">
          <a:blip r:embed="rId3">
            <a:alphaModFix/>
          </a:blip>
          <a:srcRect l="72606" t="61934" r="2525"/>
          <a:stretch/>
        </p:blipFill>
        <p:spPr>
          <a:xfrm>
            <a:off x="7292676" y="4966615"/>
            <a:ext cx="1354899" cy="6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2"/>
          <p:cNvPicPr preferRelativeResize="0"/>
          <p:nvPr/>
        </p:nvPicPr>
        <p:blipFill rotWithShape="1">
          <a:blip r:embed="rId4">
            <a:alphaModFix/>
          </a:blip>
          <a:srcRect t="823" b="4420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2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52"/>
          <p:cNvPicPr preferRelativeResize="0"/>
          <p:nvPr/>
        </p:nvPicPr>
        <p:blipFill rotWithShape="1">
          <a:blip r:embed="rId5">
            <a:alphaModFix/>
          </a:blip>
          <a:srcRect t="13803" r="34976" b="13811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 1 1 1">
  <p:cSld name="TITLE_2_1_1_1_1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78"/>
          <p:cNvPicPr preferRelativeResize="0"/>
          <p:nvPr/>
        </p:nvPicPr>
        <p:blipFill rotWithShape="1">
          <a:blip r:embed="rId2">
            <a:alphaModFix/>
          </a:blip>
          <a:srcRect t="823" b="4420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78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p78"/>
          <p:cNvPicPr preferRelativeResize="0"/>
          <p:nvPr/>
        </p:nvPicPr>
        <p:blipFill rotWithShape="1">
          <a:blip r:embed="rId3">
            <a:alphaModFix/>
          </a:blip>
          <a:srcRect t="13803" r="34976" b="13811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78"/>
          <p:cNvSpPr txBox="1">
            <a:spLocks noGrp="1"/>
          </p:cNvSpPr>
          <p:nvPr>
            <p:ph type="title"/>
          </p:nvPr>
        </p:nvSpPr>
        <p:spPr>
          <a:xfrm>
            <a:off x="365453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8" name="Google Shape;338;p78"/>
          <p:cNvSpPr txBox="1">
            <a:spLocks noGrp="1"/>
          </p:cNvSpPr>
          <p:nvPr>
            <p:ph type="title" idx="2"/>
          </p:nvPr>
        </p:nvSpPr>
        <p:spPr>
          <a:xfrm>
            <a:off x="4820088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9" name="Google Shape;339;p78"/>
          <p:cNvSpPr txBox="1">
            <a:spLocks noGrp="1"/>
          </p:cNvSpPr>
          <p:nvPr>
            <p:ph type="subTitle" idx="1"/>
          </p:nvPr>
        </p:nvSpPr>
        <p:spPr>
          <a:xfrm>
            <a:off x="417217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0" name="Google Shape;340;p78"/>
          <p:cNvSpPr txBox="1">
            <a:spLocks noGrp="1"/>
          </p:cNvSpPr>
          <p:nvPr>
            <p:ph type="subTitle" idx="3"/>
          </p:nvPr>
        </p:nvSpPr>
        <p:spPr>
          <a:xfrm>
            <a:off x="4871851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1" name="Google Shape;341;p78"/>
          <p:cNvSpPr/>
          <p:nvPr/>
        </p:nvSpPr>
        <p:spPr>
          <a:xfrm>
            <a:off x="0" y="4831500"/>
            <a:ext cx="9144000" cy="8835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CC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7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3" name="Google Shape;343;p78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78"/>
          <p:cNvSpPr txBox="1">
            <a:spLocks noGrp="1"/>
          </p:cNvSpPr>
          <p:nvPr>
            <p:ph type="sldNum" idx="4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5" name="Google Shape;345;p78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p78"/>
          <p:cNvPicPr preferRelativeResize="0"/>
          <p:nvPr/>
        </p:nvPicPr>
        <p:blipFill rotWithShape="1">
          <a:blip r:embed="rId4">
            <a:alphaModFix/>
          </a:blip>
          <a:srcRect l="74556" t="33111" r="-6682" b="20674"/>
          <a:stretch/>
        </p:blipFill>
        <p:spPr>
          <a:xfrm>
            <a:off x="5917268" y="4923725"/>
            <a:ext cx="1578626" cy="74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78"/>
          <p:cNvPicPr preferRelativeResize="0"/>
          <p:nvPr/>
        </p:nvPicPr>
        <p:blipFill rotWithShape="1">
          <a:blip r:embed="rId5">
            <a:alphaModFix/>
          </a:blip>
          <a:srcRect l="82652" t="34832" r="-1874" b="26374"/>
          <a:stretch/>
        </p:blipFill>
        <p:spPr>
          <a:xfrm>
            <a:off x="7307250" y="4944315"/>
            <a:ext cx="1228373" cy="6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 1 1 1 1">
  <p:cSld name="TITLE_2_1_1_1_1_1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79"/>
          <p:cNvPicPr preferRelativeResize="0"/>
          <p:nvPr/>
        </p:nvPicPr>
        <p:blipFill rotWithShape="1">
          <a:blip r:embed="rId2">
            <a:alphaModFix/>
          </a:blip>
          <a:srcRect t="823" b="4420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79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79"/>
          <p:cNvPicPr preferRelativeResize="0"/>
          <p:nvPr/>
        </p:nvPicPr>
        <p:blipFill rotWithShape="1">
          <a:blip r:embed="rId3">
            <a:alphaModFix/>
          </a:blip>
          <a:srcRect t="13803" r="34976" b="13811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7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79"/>
          <p:cNvSpPr txBox="1">
            <a:spLocks noGrp="1"/>
          </p:cNvSpPr>
          <p:nvPr>
            <p:ph type="title"/>
          </p:nvPr>
        </p:nvSpPr>
        <p:spPr>
          <a:xfrm>
            <a:off x="384703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4" name="Google Shape;354;p79"/>
          <p:cNvSpPr txBox="1">
            <a:spLocks noGrp="1"/>
          </p:cNvSpPr>
          <p:nvPr>
            <p:ph type="title" idx="2"/>
          </p:nvPr>
        </p:nvSpPr>
        <p:spPr>
          <a:xfrm>
            <a:off x="4839338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5" name="Google Shape;355;p79"/>
          <p:cNvSpPr txBox="1">
            <a:spLocks noGrp="1"/>
          </p:cNvSpPr>
          <p:nvPr>
            <p:ph type="subTitle" idx="1"/>
          </p:nvPr>
        </p:nvSpPr>
        <p:spPr>
          <a:xfrm>
            <a:off x="436467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6" name="Google Shape;356;p79"/>
          <p:cNvSpPr txBox="1">
            <a:spLocks noGrp="1"/>
          </p:cNvSpPr>
          <p:nvPr>
            <p:ph type="subTitle" idx="3"/>
          </p:nvPr>
        </p:nvSpPr>
        <p:spPr>
          <a:xfrm>
            <a:off x="4871851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7" name="Google Shape;357;p79"/>
          <p:cNvPicPr preferRelativeResize="0"/>
          <p:nvPr/>
        </p:nvPicPr>
        <p:blipFill rotWithShape="1">
          <a:blip r:embed="rId4">
            <a:alphaModFix/>
          </a:blip>
          <a:srcRect l="74556" t="33111" r="-6682" b="20674"/>
          <a:stretch/>
        </p:blipFill>
        <p:spPr>
          <a:xfrm>
            <a:off x="5917268" y="4923725"/>
            <a:ext cx="1578626" cy="74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79"/>
          <p:cNvPicPr preferRelativeResize="0"/>
          <p:nvPr/>
        </p:nvPicPr>
        <p:blipFill rotWithShape="1">
          <a:blip r:embed="rId5">
            <a:alphaModFix/>
          </a:blip>
          <a:srcRect l="82652" t="34832" r="-1874" b="26374"/>
          <a:stretch/>
        </p:blipFill>
        <p:spPr>
          <a:xfrm>
            <a:off x="7307250" y="4944315"/>
            <a:ext cx="1228373" cy="6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- footer 1 1 2 1">
  <p:cSld name="TITLE_1_1_1_2_1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80"/>
          <p:cNvPicPr preferRelativeResize="0"/>
          <p:nvPr/>
        </p:nvPicPr>
        <p:blipFill rotWithShape="1">
          <a:blip r:embed="rId2">
            <a:alphaModFix/>
          </a:blip>
          <a:srcRect t="823" b="4420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80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p80"/>
          <p:cNvPicPr preferRelativeResize="0"/>
          <p:nvPr/>
        </p:nvPicPr>
        <p:blipFill rotWithShape="1">
          <a:blip r:embed="rId3">
            <a:alphaModFix/>
          </a:blip>
          <a:srcRect t="13803" r="34976" b="13811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80"/>
          <p:cNvSpPr txBox="1">
            <a:spLocks noGrp="1"/>
          </p:cNvSpPr>
          <p:nvPr>
            <p:ph type="title"/>
          </p:nvPr>
        </p:nvSpPr>
        <p:spPr>
          <a:xfrm>
            <a:off x="365453" y="13376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FF66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4" name="Google Shape;364;p80"/>
          <p:cNvSpPr txBox="1">
            <a:spLocks noGrp="1"/>
          </p:cNvSpPr>
          <p:nvPr>
            <p:ph type="title" idx="2"/>
          </p:nvPr>
        </p:nvSpPr>
        <p:spPr>
          <a:xfrm>
            <a:off x="4820088" y="13376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FF66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5" name="Google Shape;365;p80"/>
          <p:cNvSpPr txBox="1">
            <a:spLocks noGrp="1"/>
          </p:cNvSpPr>
          <p:nvPr>
            <p:ph type="subTitle" idx="1"/>
          </p:nvPr>
        </p:nvSpPr>
        <p:spPr>
          <a:xfrm>
            <a:off x="417217" y="1814002"/>
            <a:ext cx="3694800" cy="3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6" name="Google Shape;366;p80"/>
          <p:cNvSpPr txBox="1">
            <a:spLocks noGrp="1"/>
          </p:cNvSpPr>
          <p:nvPr>
            <p:ph type="subTitle" idx="3"/>
          </p:nvPr>
        </p:nvSpPr>
        <p:spPr>
          <a:xfrm>
            <a:off x="4871851" y="1814002"/>
            <a:ext cx="3694800" cy="3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7" name="Google Shape;367;p80"/>
          <p:cNvSpPr/>
          <p:nvPr/>
        </p:nvSpPr>
        <p:spPr>
          <a:xfrm>
            <a:off x="0" y="4831500"/>
            <a:ext cx="9144000" cy="8835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CC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80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9" name="Google Shape;369;p80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80"/>
          <p:cNvSpPr txBox="1">
            <a:spLocks noGrp="1"/>
          </p:cNvSpPr>
          <p:nvPr>
            <p:ph type="sldNum" idx="4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1" name="Google Shape;371;p80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80"/>
          <p:cNvPicPr preferRelativeResize="0"/>
          <p:nvPr/>
        </p:nvPicPr>
        <p:blipFill rotWithShape="1">
          <a:blip r:embed="rId4">
            <a:alphaModFix/>
          </a:blip>
          <a:srcRect l="74556" t="33111" r="-6682" b="20674"/>
          <a:stretch/>
        </p:blipFill>
        <p:spPr>
          <a:xfrm>
            <a:off x="5917268" y="4923725"/>
            <a:ext cx="1578626" cy="74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80"/>
          <p:cNvPicPr preferRelativeResize="0"/>
          <p:nvPr/>
        </p:nvPicPr>
        <p:blipFill rotWithShape="1">
          <a:blip r:embed="rId5">
            <a:alphaModFix/>
          </a:blip>
          <a:srcRect l="82652" t="34832" r="-1874" b="26374"/>
          <a:stretch/>
        </p:blipFill>
        <p:spPr>
          <a:xfrm>
            <a:off x="7307250" y="4944315"/>
            <a:ext cx="1228373" cy="6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1 1">
  <p:cSld name="BLANK_1_1_1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3"/>
          <p:cNvSpPr/>
          <p:nvPr/>
        </p:nvSpPr>
        <p:spPr>
          <a:xfrm>
            <a:off x="0" y="4831500"/>
            <a:ext cx="9144000" cy="8835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CC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5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53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3"/>
          <p:cNvSpPr txBox="1">
            <a:spLocks noGrp="1"/>
          </p:cNvSpPr>
          <p:nvPr>
            <p:ph type="sldNum" idx="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53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53"/>
          <p:cNvPicPr preferRelativeResize="0"/>
          <p:nvPr/>
        </p:nvPicPr>
        <p:blipFill rotWithShape="1">
          <a:blip r:embed="rId2">
            <a:alphaModFix/>
          </a:blip>
          <a:srcRect l="74556" t="33111" r="-6682" b="20674"/>
          <a:stretch/>
        </p:blipFill>
        <p:spPr>
          <a:xfrm>
            <a:off x="5917268" y="4923725"/>
            <a:ext cx="1578626" cy="74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3"/>
          <p:cNvPicPr preferRelativeResize="0"/>
          <p:nvPr/>
        </p:nvPicPr>
        <p:blipFill rotWithShape="1">
          <a:blip r:embed="rId3">
            <a:alphaModFix/>
          </a:blip>
          <a:srcRect l="82652" t="34832" r="-1874" b="26374"/>
          <a:stretch/>
        </p:blipFill>
        <p:spPr>
          <a:xfrm>
            <a:off x="7307250" y="4944315"/>
            <a:ext cx="1228373" cy="64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3"/>
          <p:cNvPicPr preferRelativeResize="0"/>
          <p:nvPr/>
        </p:nvPicPr>
        <p:blipFill rotWithShape="1">
          <a:blip r:embed="rId4">
            <a:alphaModFix/>
          </a:blip>
          <a:srcRect t="823" b="4420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3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53"/>
          <p:cNvPicPr preferRelativeResize="0"/>
          <p:nvPr/>
        </p:nvPicPr>
        <p:blipFill rotWithShape="1">
          <a:blip r:embed="rId5">
            <a:alphaModFix/>
          </a:blip>
          <a:srcRect t="13803" r="34976" b="13811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1 1 1">
  <p:cSld name="BLANK_1_1_1_1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p54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4"/>
          <p:cNvSpPr txBox="1">
            <a:spLocks noGrp="1"/>
          </p:cNvSpPr>
          <p:nvPr>
            <p:ph type="sldNum" idx="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54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54"/>
          <p:cNvPicPr preferRelativeResize="0"/>
          <p:nvPr/>
        </p:nvPicPr>
        <p:blipFill rotWithShape="1">
          <a:blip r:embed="rId2">
            <a:alphaModFix/>
          </a:blip>
          <a:srcRect l="74556" t="33111" r="-6682" b="20674"/>
          <a:stretch/>
        </p:blipFill>
        <p:spPr>
          <a:xfrm>
            <a:off x="5917268" y="4923725"/>
            <a:ext cx="1578626" cy="74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4"/>
          <p:cNvPicPr preferRelativeResize="0"/>
          <p:nvPr/>
        </p:nvPicPr>
        <p:blipFill rotWithShape="1">
          <a:blip r:embed="rId3">
            <a:alphaModFix/>
          </a:blip>
          <a:srcRect l="82652" t="34832" r="-1874" b="26374"/>
          <a:stretch/>
        </p:blipFill>
        <p:spPr>
          <a:xfrm>
            <a:off x="7307250" y="4944315"/>
            <a:ext cx="1228373" cy="64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54"/>
          <p:cNvPicPr preferRelativeResize="0"/>
          <p:nvPr/>
        </p:nvPicPr>
        <p:blipFill rotWithShape="1">
          <a:blip r:embed="rId4">
            <a:alphaModFix/>
          </a:blip>
          <a:srcRect t="823" b="4420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54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54"/>
          <p:cNvPicPr preferRelativeResize="0"/>
          <p:nvPr/>
        </p:nvPicPr>
        <p:blipFill rotWithShape="1">
          <a:blip r:embed="rId5">
            <a:alphaModFix/>
          </a:blip>
          <a:srcRect t="13803" r="34976" b="13811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55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55"/>
          <p:cNvSpPr/>
          <p:nvPr/>
        </p:nvSpPr>
        <p:spPr>
          <a:xfrm rot="7103092">
            <a:off x="7220053" y="4914722"/>
            <a:ext cx="1453327" cy="1611175"/>
          </a:xfrm>
          <a:prstGeom prst="chord">
            <a:avLst>
              <a:gd name="adj1" fmla="val 3961983"/>
              <a:gd name="adj2" fmla="val 14885895"/>
            </a:avLst>
          </a:prstGeom>
          <a:solidFill>
            <a:srgbClr val="FFCC33"/>
          </a:solidFill>
          <a:ln>
            <a:noFill/>
          </a:ln>
        </p:spPr>
        <p:txBody>
          <a:bodyPr spcFirstLastPara="1" wrap="square" lIns="76425" tIns="76425" rIns="76425" bIns="76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55"/>
          <p:cNvPicPr preferRelativeResize="0"/>
          <p:nvPr/>
        </p:nvPicPr>
        <p:blipFill rotWithShape="1">
          <a:blip r:embed="rId2">
            <a:alphaModFix/>
          </a:blip>
          <a:srcRect t="823" b="4420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55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55"/>
          <p:cNvPicPr preferRelativeResize="0"/>
          <p:nvPr/>
        </p:nvPicPr>
        <p:blipFill rotWithShape="1">
          <a:blip r:embed="rId3">
            <a:alphaModFix/>
          </a:blip>
          <a:srcRect l="-4896" t="10" r="-4885" b="-10"/>
          <a:stretch/>
        </p:blipFill>
        <p:spPr>
          <a:xfrm>
            <a:off x="5966938" y="39725"/>
            <a:ext cx="3109849" cy="927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55"/>
          <p:cNvPicPr preferRelativeResize="0"/>
          <p:nvPr/>
        </p:nvPicPr>
        <p:blipFill rotWithShape="1">
          <a:blip r:embed="rId4">
            <a:alphaModFix/>
          </a:blip>
          <a:srcRect t="49" b="59"/>
          <a:stretch/>
        </p:blipFill>
        <p:spPr>
          <a:xfrm>
            <a:off x="7475341" y="5175688"/>
            <a:ext cx="922765" cy="4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56"/>
          <p:cNvPicPr preferRelativeResize="0"/>
          <p:nvPr/>
        </p:nvPicPr>
        <p:blipFill rotWithShape="1">
          <a:blip r:embed="rId2">
            <a:alphaModFix/>
          </a:blip>
          <a:srcRect t="823" b="4420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56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56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56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56"/>
          <p:cNvPicPr preferRelativeResize="0"/>
          <p:nvPr/>
        </p:nvPicPr>
        <p:blipFill rotWithShape="1">
          <a:blip r:embed="rId3">
            <a:alphaModFix/>
          </a:blip>
          <a:srcRect l="-10429" t="-6815" r="-10427" b="-6816"/>
          <a:stretch/>
        </p:blipFill>
        <p:spPr>
          <a:xfrm>
            <a:off x="5796755" y="-9928"/>
            <a:ext cx="3395898" cy="10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56"/>
          <p:cNvSpPr txBox="1">
            <a:spLocks noGrp="1"/>
          </p:cNvSpPr>
          <p:nvPr>
            <p:ph type="title"/>
          </p:nvPr>
        </p:nvSpPr>
        <p:spPr>
          <a:xfrm>
            <a:off x="365453" y="11852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56"/>
          <p:cNvSpPr txBox="1">
            <a:spLocks noGrp="1"/>
          </p:cNvSpPr>
          <p:nvPr>
            <p:ph type="subTitle" idx="1"/>
          </p:nvPr>
        </p:nvSpPr>
        <p:spPr>
          <a:xfrm>
            <a:off x="417217" y="16616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1">
  <p:cSld name="TITLE_4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57"/>
          <p:cNvPicPr preferRelativeResize="0"/>
          <p:nvPr/>
        </p:nvPicPr>
        <p:blipFill rotWithShape="1">
          <a:blip r:embed="rId2">
            <a:alphaModFix/>
          </a:blip>
          <a:srcRect t="823" b="4420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57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5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57"/>
          <p:cNvSpPr/>
          <p:nvPr/>
        </p:nvSpPr>
        <p:spPr>
          <a:xfrm rot="7103092">
            <a:off x="7220053" y="4904793"/>
            <a:ext cx="1453327" cy="1611175"/>
          </a:xfrm>
          <a:prstGeom prst="chord">
            <a:avLst>
              <a:gd name="adj1" fmla="val 3961983"/>
              <a:gd name="adj2" fmla="val 14885895"/>
            </a:avLst>
          </a:prstGeom>
          <a:solidFill>
            <a:srgbClr val="FFCC33"/>
          </a:solidFill>
          <a:ln>
            <a:noFill/>
          </a:ln>
        </p:spPr>
        <p:txBody>
          <a:bodyPr spcFirstLastPara="1" wrap="square" lIns="76425" tIns="76425" rIns="76425" bIns="76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57"/>
          <p:cNvPicPr preferRelativeResize="0"/>
          <p:nvPr/>
        </p:nvPicPr>
        <p:blipFill rotWithShape="1">
          <a:blip r:embed="rId3">
            <a:alphaModFix/>
          </a:blip>
          <a:srcRect t="49" b="59"/>
          <a:stretch/>
        </p:blipFill>
        <p:spPr>
          <a:xfrm>
            <a:off x="7475341" y="5175688"/>
            <a:ext cx="922765" cy="4371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57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57"/>
          <p:cNvPicPr preferRelativeResize="0"/>
          <p:nvPr/>
        </p:nvPicPr>
        <p:blipFill rotWithShape="1">
          <a:blip r:embed="rId4">
            <a:alphaModFix/>
          </a:blip>
          <a:srcRect l="-4896" t="10" r="-4885" b="-10"/>
          <a:stretch/>
        </p:blipFill>
        <p:spPr>
          <a:xfrm>
            <a:off x="5966938" y="39725"/>
            <a:ext cx="3109849" cy="92749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57"/>
          <p:cNvSpPr txBox="1">
            <a:spLocks noGrp="1"/>
          </p:cNvSpPr>
          <p:nvPr>
            <p:ph type="title"/>
          </p:nvPr>
        </p:nvSpPr>
        <p:spPr>
          <a:xfrm>
            <a:off x="365453" y="11852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57"/>
          <p:cNvSpPr txBox="1">
            <a:spLocks noGrp="1"/>
          </p:cNvSpPr>
          <p:nvPr>
            <p:ph type="subTitle" idx="1"/>
          </p:nvPr>
        </p:nvSpPr>
        <p:spPr>
          <a:xfrm>
            <a:off x="417217" y="16616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1 1 1">
  <p:cSld name="TITLE_4_1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58"/>
          <p:cNvPicPr preferRelativeResize="0"/>
          <p:nvPr/>
        </p:nvPicPr>
        <p:blipFill rotWithShape="1">
          <a:blip r:embed="rId2">
            <a:alphaModFix/>
          </a:blip>
          <a:srcRect t="823" b="4420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58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58"/>
          <p:cNvPicPr preferRelativeResize="0"/>
          <p:nvPr/>
        </p:nvPicPr>
        <p:blipFill rotWithShape="1">
          <a:blip r:embed="rId3">
            <a:alphaModFix/>
          </a:blip>
          <a:srcRect t="13803" r="34976" b="13811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58"/>
          <p:cNvSpPr/>
          <p:nvPr/>
        </p:nvSpPr>
        <p:spPr>
          <a:xfrm>
            <a:off x="0" y="4831500"/>
            <a:ext cx="9144000" cy="88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58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58"/>
          <p:cNvPicPr preferRelativeResize="0"/>
          <p:nvPr/>
        </p:nvPicPr>
        <p:blipFill rotWithShape="1">
          <a:blip r:embed="rId4">
            <a:alphaModFix/>
          </a:blip>
          <a:srcRect l="75566" t="35770" r="-2348" b="22983"/>
          <a:stretch/>
        </p:blipFill>
        <p:spPr>
          <a:xfrm>
            <a:off x="5843925" y="4966615"/>
            <a:ext cx="1304501" cy="6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58"/>
          <p:cNvPicPr preferRelativeResize="0"/>
          <p:nvPr/>
        </p:nvPicPr>
        <p:blipFill rotWithShape="1">
          <a:blip r:embed="rId5">
            <a:alphaModFix/>
          </a:blip>
          <a:srcRect l="72606" t="61934" r="2525"/>
          <a:stretch/>
        </p:blipFill>
        <p:spPr>
          <a:xfrm>
            <a:off x="7292676" y="4966615"/>
            <a:ext cx="1354899" cy="6578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58"/>
          <p:cNvSpPr txBox="1">
            <a:spLocks noGrp="1"/>
          </p:cNvSpPr>
          <p:nvPr>
            <p:ph type="title"/>
          </p:nvPr>
        </p:nvSpPr>
        <p:spPr>
          <a:xfrm>
            <a:off x="365453" y="11852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58"/>
          <p:cNvSpPr txBox="1">
            <a:spLocks noGrp="1"/>
          </p:cNvSpPr>
          <p:nvPr>
            <p:ph type="subTitle" idx="1"/>
          </p:nvPr>
        </p:nvSpPr>
        <p:spPr>
          <a:xfrm>
            <a:off x="417217" y="16616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"/>
          <p:cNvSpPr/>
          <p:nvPr/>
        </p:nvSpPr>
        <p:spPr>
          <a:xfrm>
            <a:off x="-3892404" y="0"/>
            <a:ext cx="1022100" cy="11358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"/>
          <p:cNvSpPr/>
          <p:nvPr/>
        </p:nvSpPr>
        <p:spPr>
          <a:xfrm>
            <a:off x="-2682133" y="0"/>
            <a:ext cx="1022100" cy="11358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"/>
          <p:cNvSpPr/>
          <p:nvPr/>
        </p:nvSpPr>
        <p:spPr>
          <a:xfrm>
            <a:off x="-1471862" y="0"/>
            <a:ext cx="1022100" cy="11358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"/>
          <p:cNvSpPr/>
          <p:nvPr/>
        </p:nvSpPr>
        <p:spPr>
          <a:xfrm>
            <a:off x="-5102675" y="0"/>
            <a:ext cx="1022100" cy="1135800"/>
          </a:xfrm>
          <a:prstGeom prst="rect">
            <a:avLst/>
          </a:prstGeom>
          <a:solidFill>
            <a:srgbClr val="FF0033"/>
          </a:solidFill>
          <a:ln>
            <a:noFill/>
          </a:ln>
        </p:spPr>
        <p:txBody>
          <a:bodyPr spcFirstLastPara="1" wrap="square" lIns="95600" tIns="95600" rIns="95600" bIns="95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"/>
          <p:cNvSpPr txBox="1">
            <a:spLocks noGrp="1"/>
          </p:cNvSpPr>
          <p:nvPr>
            <p:ph type="title"/>
          </p:nvPr>
        </p:nvSpPr>
        <p:spPr>
          <a:xfrm>
            <a:off x="1602039" y="4397545"/>
            <a:ext cx="59400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425" tIns="76425" rIns="76425" bIns="76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" sz="2300"/>
              <a:t>Lesson plan 2: Defining the problem</a:t>
            </a:r>
            <a:endParaRPr sz="23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23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563376166_0_61"/>
          <p:cNvSpPr txBox="1"/>
          <p:nvPr/>
        </p:nvSpPr>
        <p:spPr>
          <a:xfrm>
            <a:off x="231550" y="1226925"/>
            <a:ext cx="85686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>
                <a:latin typeface="Open Sans"/>
                <a:ea typeface="Open Sans"/>
                <a:cs typeface="Open Sans"/>
                <a:sym typeface="Open Sans"/>
              </a:rPr>
              <a:t>Recap: What have you discovered about your problems or challenges?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8" name="Google Shape;388;ga563376166_0_61"/>
          <p:cNvGrpSpPr/>
          <p:nvPr/>
        </p:nvGrpSpPr>
        <p:grpSpPr>
          <a:xfrm>
            <a:off x="5495253" y="2198636"/>
            <a:ext cx="1982890" cy="2124216"/>
            <a:chOff x="-37385100" y="3949908"/>
            <a:chExt cx="321350" cy="318225"/>
          </a:xfrm>
        </p:grpSpPr>
        <p:sp>
          <p:nvSpPr>
            <p:cNvPr id="389" name="Google Shape;389;ga563376166_0_61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114375" tIns="114375" rIns="114375" bIns="114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ga563376166_0_61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114375" tIns="114375" rIns="114375" bIns="114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1" name="Google Shape;391;ga563376166_0_61"/>
          <p:cNvSpPr txBox="1"/>
          <p:nvPr/>
        </p:nvSpPr>
        <p:spPr>
          <a:xfrm>
            <a:off x="297650" y="2198625"/>
            <a:ext cx="50970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In your groups share what you found during your research on your problem areas.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Who has this problem?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How are they addressing it/Is anyone addressing it?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Are there any existing solutions already?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9ee241b470_0_5"/>
          <p:cNvSpPr txBox="1"/>
          <p:nvPr/>
        </p:nvSpPr>
        <p:spPr>
          <a:xfrm>
            <a:off x="231550" y="1226925"/>
            <a:ext cx="85686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Open Sans"/>
                <a:ea typeface="Open Sans"/>
                <a:cs typeface="Open Sans"/>
                <a:sym typeface="Open Sans"/>
              </a:rPr>
              <a:t>Activity: Writing a problem statement</a:t>
            </a:r>
            <a:endParaRPr/>
          </a:p>
        </p:txBody>
      </p:sp>
      <p:sp>
        <p:nvSpPr>
          <p:cNvPr id="397" name="Google Shape;397;g9ee241b470_0_5"/>
          <p:cNvSpPr txBox="1"/>
          <p:nvPr/>
        </p:nvSpPr>
        <p:spPr>
          <a:xfrm>
            <a:off x="307150" y="2088725"/>
            <a:ext cx="4492500" cy="11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A problem statement helps to explain what the current situation is (the problem) and the desired situation (what it would look like once the problem is solved).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98" name="Google Shape;398;g9ee241b470_0_5"/>
          <p:cNvPicPr preferRelativeResize="0"/>
          <p:nvPr/>
        </p:nvPicPr>
        <p:blipFill rotWithShape="1">
          <a:blip r:embed="rId3">
            <a:alphaModFix/>
          </a:blip>
          <a:srcRect l="16961" r="16961"/>
          <a:stretch/>
        </p:blipFill>
        <p:spPr>
          <a:xfrm>
            <a:off x="5304525" y="1868775"/>
            <a:ext cx="3125400" cy="3155400"/>
          </a:xfrm>
          <a:prstGeom prst="ellipse">
            <a:avLst/>
          </a:prstGeom>
          <a:noFill/>
          <a:ln w="76200" cap="flat" cmpd="sng">
            <a:solidFill>
              <a:srgbClr val="FFCC3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99" name="Google Shape;399;g9ee241b470_0_5"/>
          <p:cNvSpPr txBox="1"/>
          <p:nvPr/>
        </p:nvSpPr>
        <p:spPr>
          <a:xfrm>
            <a:off x="334150" y="3759000"/>
            <a:ext cx="44385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Tip:</a:t>
            </a:r>
            <a:r>
              <a:rPr lang="en" sz="16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the statement should focus on the users needs!</a:t>
            </a:r>
            <a:endParaRPr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9ee241b470_0_12"/>
          <p:cNvSpPr txBox="1"/>
          <p:nvPr/>
        </p:nvSpPr>
        <p:spPr>
          <a:xfrm>
            <a:off x="187025" y="11003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Activity: Our problem statement (template)</a:t>
            </a:r>
            <a:endParaRPr sz="20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5" name="Google Shape;405;g9ee241b470_0_12"/>
          <p:cNvSpPr/>
          <p:nvPr/>
        </p:nvSpPr>
        <p:spPr>
          <a:xfrm>
            <a:off x="680775" y="1591650"/>
            <a:ext cx="2381700" cy="90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06" name="Google Shape;406;g9ee241b470_0_12"/>
          <p:cNvSpPr/>
          <p:nvPr/>
        </p:nvSpPr>
        <p:spPr>
          <a:xfrm>
            <a:off x="5684325" y="1487200"/>
            <a:ext cx="2514900" cy="1005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07" name="Google Shape;407;g9ee241b470_0_12"/>
          <p:cNvSpPr/>
          <p:nvPr/>
        </p:nvSpPr>
        <p:spPr>
          <a:xfrm>
            <a:off x="3182550" y="1591650"/>
            <a:ext cx="2381700" cy="900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08" name="Google Shape;408;g9ee241b470_0_12"/>
          <p:cNvSpPr txBox="1"/>
          <p:nvPr/>
        </p:nvSpPr>
        <p:spPr>
          <a:xfrm>
            <a:off x="680775" y="1720500"/>
            <a:ext cx="214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current situation (the problem)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9" name="Google Shape;409;g9ee241b470_0_12"/>
          <p:cNvSpPr txBox="1"/>
          <p:nvPr/>
        </p:nvSpPr>
        <p:spPr>
          <a:xfrm>
            <a:off x="5684325" y="1727250"/>
            <a:ext cx="2289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desired future (the problem is solved)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0" name="Google Shape;410;g9ee241b470_0_12"/>
          <p:cNvSpPr txBox="1"/>
          <p:nvPr/>
        </p:nvSpPr>
        <p:spPr>
          <a:xfrm>
            <a:off x="3402650" y="1884150"/>
            <a:ext cx="1871400" cy="3801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Your idea/solution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1" name="Google Shape;411;g9ee241b470_0_12"/>
          <p:cNvSpPr txBox="1"/>
          <p:nvPr/>
        </p:nvSpPr>
        <p:spPr>
          <a:xfrm>
            <a:off x="416075" y="2540938"/>
            <a:ext cx="82149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Open Sans"/>
                <a:ea typeface="Open Sans"/>
                <a:cs typeface="Open Sans"/>
                <a:sym typeface="Open Sans"/>
              </a:rPr>
              <a:t>Who (is affected by the problem/the user)...........……………………………………………………..</a:t>
            </a:r>
            <a:endParaRPr sz="15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Open Sans"/>
                <a:ea typeface="Open Sans"/>
                <a:cs typeface="Open Sans"/>
                <a:sym typeface="Open Sans"/>
              </a:rPr>
              <a:t>Has the problem of (describe the current state/the problem)...................................................................................................................................</a:t>
            </a:r>
            <a:endParaRPr sz="15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Open Sans"/>
                <a:ea typeface="Open Sans"/>
                <a:cs typeface="Open Sans"/>
                <a:sym typeface="Open Sans"/>
              </a:rPr>
              <a:t>Our idea should deliver (describe what it would look like once the problem is solved)......................................................................................................................................</a:t>
            </a:r>
            <a:endParaRPr sz="15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g9ee241b470_0_12"/>
          <p:cNvSpPr txBox="1"/>
          <p:nvPr/>
        </p:nvSpPr>
        <p:spPr>
          <a:xfrm>
            <a:off x="3580500" y="4262575"/>
            <a:ext cx="5381700" cy="14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Tips!</a:t>
            </a:r>
            <a:r>
              <a:rPr lang="en" sz="1200"/>
              <a:t> </a:t>
            </a:r>
            <a:endParaRPr sz="1200"/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en" sz="12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Remember to frame it around the people affected by the problem - they will be your users! </a:t>
            </a:r>
            <a:endParaRPr sz="1200" i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en" sz="12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Keep it simple - think who (is affected) , what (is the problem), where (is the problem), when (does the problem occur), why (is it important to solve this problem)! </a:t>
            </a:r>
            <a:endParaRPr sz="1200" i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3" name="Google Shape;413;g9ee241b470_0_12"/>
          <p:cNvSpPr/>
          <p:nvPr/>
        </p:nvSpPr>
        <p:spPr>
          <a:xfrm>
            <a:off x="1261200" y="4436625"/>
            <a:ext cx="1560900" cy="1179300"/>
          </a:xfrm>
          <a:prstGeom prst="ellipse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g9ee241b470_0_12"/>
          <p:cNvSpPr txBox="1"/>
          <p:nvPr/>
        </p:nvSpPr>
        <p:spPr>
          <a:xfrm>
            <a:off x="1261200" y="4688375"/>
            <a:ext cx="1560900" cy="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Don’t worry you don’t need an idea yet!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9ee241b470_0_26"/>
          <p:cNvSpPr txBox="1"/>
          <p:nvPr/>
        </p:nvSpPr>
        <p:spPr>
          <a:xfrm>
            <a:off x="231550" y="1226925"/>
            <a:ext cx="85686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Open Sans"/>
                <a:ea typeface="Open Sans"/>
                <a:cs typeface="Open Sans"/>
                <a:sym typeface="Open Sans"/>
              </a:rPr>
              <a:t>Activity: Sharing your problem statements</a:t>
            </a:r>
            <a:endParaRPr/>
          </a:p>
        </p:txBody>
      </p:sp>
      <p:sp>
        <p:nvSpPr>
          <p:cNvPr id="420" name="Google Shape;420;g9ee241b470_0_26"/>
          <p:cNvSpPr txBox="1"/>
          <p:nvPr/>
        </p:nvSpPr>
        <p:spPr>
          <a:xfrm>
            <a:off x="307150" y="2088725"/>
            <a:ext cx="4492500" cy="18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Listen to each others problem statements and then: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share what you liked about them.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If you think they could include anything else.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21" name="Google Shape;421;g9ee241b470_0_26"/>
          <p:cNvPicPr preferRelativeResize="0"/>
          <p:nvPr/>
        </p:nvPicPr>
        <p:blipFill rotWithShape="1">
          <a:blip r:embed="rId3">
            <a:alphaModFix/>
          </a:blip>
          <a:srcRect t="16560" b="16554"/>
          <a:stretch/>
        </p:blipFill>
        <p:spPr>
          <a:xfrm>
            <a:off x="5304525" y="1868775"/>
            <a:ext cx="3125400" cy="3155400"/>
          </a:xfrm>
          <a:prstGeom prst="ellipse">
            <a:avLst/>
          </a:prstGeom>
          <a:noFill/>
          <a:ln w="76200" cap="flat" cmpd="sng">
            <a:solidFill>
              <a:srgbClr val="FFCC3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9ee241b470_0_32"/>
          <p:cNvSpPr txBox="1"/>
          <p:nvPr/>
        </p:nvSpPr>
        <p:spPr>
          <a:xfrm>
            <a:off x="307150" y="2088825"/>
            <a:ext cx="5092500" cy="28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next session will focus on coming up with ideas to solve these problems so your problem statements will help you do this.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7" name="Google Shape;427;g9ee241b470_0_32"/>
          <p:cNvSpPr txBox="1"/>
          <p:nvPr/>
        </p:nvSpPr>
        <p:spPr>
          <a:xfrm>
            <a:off x="231550" y="1226925"/>
            <a:ext cx="85686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Open Sans"/>
                <a:ea typeface="Open Sans"/>
                <a:cs typeface="Open Sans"/>
                <a:sym typeface="Open Sans"/>
              </a:rPr>
              <a:t>Task: Bring your problem statement to the next session</a:t>
            </a:r>
            <a:endParaRPr sz="20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28" name="Google Shape;428;g9ee241b470_0_32"/>
          <p:cNvGrpSpPr/>
          <p:nvPr/>
        </p:nvGrpSpPr>
        <p:grpSpPr>
          <a:xfrm>
            <a:off x="6053260" y="2300443"/>
            <a:ext cx="2085902" cy="2013660"/>
            <a:chOff x="-1333975" y="2365850"/>
            <a:chExt cx="292225" cy="293575"/>
          </a:xfrm>
        </p:grpSpPr>
        <p:sp>
          <p:nvSpPr>
            <p:cNvPr id="429" name="Google Shape;429;g9ee241b470_0_32"/>
            <p:cNvSpPr/>
            <p:nvPr/>
          </p:nvSpPr>
          <p:spPr>
            <a:xfrm>
              <a:off x="-1285150" y="2365850"/>
              <a:ext cx="191225" cy="293575"/>
            </a:xfrm>
            <a:custGeom>
              <a:avLst/>
              <a:gdLst/>
              <a:ahLst/>
              <a:cxnLst/>
              <a:rect l="l" t="t" r="r" b="b"/>
              <a:pathLst>
                <a:path w="7649" h="11743" extrusionOk="0">
                  <a:moveTo>
                    <a:pt x="3813" y="684"/>
                  </a:moveTo>
                  <a:cubicBezTo>
                    <a:pt x="5545" y="684"/>
                    <a:pt x="6900" y="2039"/>
                    <a:pt x="6900" y="3740"/>
                  </a:cubicBezTo>
                  <a:cubicBezTo>
                    <a:pt x="6931" y="4780"/>
                    <a:pt x="6553" y="5347"/>
                    <a:pt x="6270" y="5788"/>
                  </a:cubicBezTo>
                  <a:cubicBezTo>
                    <a:pt x="5797" y="6544"/>
                    <a:pt x="5608" y="6922"/>
                    <a:pt x="5608" y="7930"/>
                  </a:cubicBezTo>
                  <a:cubicBezTo>
                    <a:pt x="5608" y="8119"/>
                    <a:pt x="5451" y="8277"/>
                    <a:pt x="5230" y="8277"/>
                  </a:cubicBezTo>
                  <a:lnTo>
                    <a:pt x="2489" y="8277"/>
                  </a:lnTo>
                  <a:cubicBezTo>
                    <a:pt x="2300" y="8277"/>
                    <a:pt x="2143" y="8119"/>
                    <a:pt x="2143" y="7930"/>
                  </a:cubicBezTo>
                  <a:cubicBezTo>
                    <a:pt x="2143" y="6922"/>
                    <a:pt x="1922" y="6576"/>
                    <a:pt x="1450" y="5820"/>
                  </a:cubicBezTo>
                  <a:cubicBezTo>
                    <a:pt x="1198" y="5347"/>
                    <a:pt x="567" y="4528"/>
                    <a:pt x="788" y="3205"/>
                  </a:cubicBezTo>
                  <a:cubicBezTo>
                    <a:pt x="1040" y="1819"/>
                    <a:pt x="2237" y="684"/>
                    <a:pt x="3813" y="684"/>
                  </a:cubicBezTo>
                  <a:close/>
                  <a:moveTo>
                    <a:pt x="4852" y="8907"/>
                  </a:moveTo>
                  <a:lnTo>
                    <a:pt x="4852" y="9569"/>
                  </a:lnTo>
                  <a:lnTo>
                    <a:pt x="4506" y="9569"/>
                  </a:lnTo>
                  <a:cubicBezTo>
                    <a:pt x="4285" y="9569"/>
                    <a:pt x="4128" y="9726"/>
                    <a:pt x="4128" y="9915"/>
                  </a:cubicBezTo>
                  <a:cubicBezTo>
                    <a:pt x="4128" y="10136"/>
                    <a:pt x="4285" y="10293"/>
                    <a:pt x="4506" y="10293"/>
                  </a:cubicBezTo>
                  <a:lnTo>
                    <a:pt x="4852" y="10293"/>
                  </a:lnTo>
                  <a:lnTo>
                    <a:pt x="4852" y="10640"/>
                  </a:lnTo>
                  <a:cubicBezTo>
                    <a:pt x="4884" y="10829"/>
                    <a:pt x="4726" y="10986"/>
                    <a:pt x="4537" y="10986"/>
                  </a:cubicBezTo>
                  <a:lnTo>
                    <a:pt x="3151" y="10986"/>
                  </a:lnTo>
                  <a:cubicBezTo>
                    <a:pt x="2962" y="10986"/>
                    <a:pt x="2804" y="10829"/>
                    <a:pt x="2804" y="10640"/>
                  </a:cubicBezTo>
                  <a:lnTo>
                    <a:pt x="2804" y="10293"/>
                  </a:lnTo>
                  <a:lnTo>
                    <a:pt x="3151" y="10293"/>
                  </a:lnTo>
                  <a:cubicBezTo>
                    <a:pt x="3371" y="10293"/>
                    <a:pt x="3529" y="10136"/>
                    <a:pt x="3529" y="9915"/>
                  </a:cubicBezTo>
                  <a:cubicBezTo>
                    <a:pt x="3529" y="9726"/>
                    <a:pt x="3371" y="9569"/>
                    <a:pt x="3151" y="9569"/>
                  </a:cubicBezTo>
                  <a:lnTo>
                    <a:pt x="2804" y="9569"/>
                  </a:lnTo>
                  <a:lnTo>
                    <a:pt x="2804" y="8907"/>
                  </a:lnTo>
                  <a:close/>
                  <a:moveTo>
                    <a:pt x="3897" y="1"/>
                  </a:moveTo>
                  <a:cubicBezTo>
                    <a:pt x="3632" y="1"/>
                    <a:pt x="3361" y="28"/>
                    <a:pt x="3088" y="86"/>
                  </a:cubicBezTo>
                  <a:cubicBezTo>
                    <a:pt x="1607" y="401"/>
                    <a:pt x="441" y="1566"/>
                    <a:pt x="158" y="3079"/>
                  </a:cubicBezTo>
                  <a:cubicBezTo>
                    <a:pt x="0" y="3992"/>
                    <a:pt x="158" y="4969"/>
                    <a:pt x="631" y="5757"/>
                  </a:cubicBezTo>
                  <a:cubicBezTo>
                    <a:pt x="757" y="5914"/>
                    <a:pt x="820" y="6072"/>
                    <a:pt x="914" y="6229"/>
                  </a:cubicBezTo>
                  <a:cubicBezTo>
                    <a:pt x="1355" y="6891"/>
                    <a:pt x="1450" y="7143"/>
                    <a:pt x="1450" y="7962"/>
                  </a:cubicBezTo>
                  <a:cubicBezTo>
                    <a:pt x="1450" y="8403"/>
                    <a:pt x="1733" y="8781"/>
                    <a:pt x="2143" y="8939"/>
                  </a:cubicBezTo>
                  <a:lnTo>
                    <a:pt x="2143" y="10703"/>
                  </a:lnTo>
                  <a:cubicBezTo>
                    <a:pt x="2143" y="11270"/>
                    <a:pt x="2615" y="11743"/>
                    <a:pt x="3151" y="11743"/>
                  </a:cubicBezTo>
                  <a:lnTo>
                    <a:pt x="4537" y="11743"/>
                  </a:lnTo>
                  <a:cubicBezTo>
                    <a:pt x="5073" y="11743"/>
                    <a:pt x="5545" y="11270"/>
                    <a:pt x="5545" y="10703"/>
                  </a:cubicBezTo>
                  <a:lnTo>
                    <a:pt x="5545" y="8939"/>
                  </a:lnTo>
                  <a:cubicBezTo>
                    <a:pt x="5955" y="8781"/>
                    <a:pt x="6238" y="8435"/>
                    <a:pt x="6238" y="7962"/>
                  </a:cubicBezTo>
                  <a:lnTo>
                    <a:pt x="6238" y="7930"/>
                  </a:lnTo>
                  <a:cubicBezTo>
                    <a:pt x="6238" y="7143"/>
                    <a:pt x="6427" y="6828"/>
                    <a:pt x="6805" y="6229"/>
                  </a:cubicBezTo>
                  <a:cubicBezTo>
                    <a:pt x="7089" y="5788"/>
                    <a:pt x="7593" y="5032"/>
                    <a:pt x="7593" y="3835"/>
                  </a:cubicBezTo>
                  <a:cubicBezTo>
                    <a:pt x="7649" y="1658"/>
                    <a:pt x="5950" y="1"/>
                    <a:pt x="3897" y="1"/>
                  </a:cubicBez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114375" tIns="114375" rIns="114375" bIns="114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g9ee241b470_0_32"/>
            <p:cNvSpPr/>
            <p:nvPr/>
          </p:nvSpPr>
          <p:spPr>
            <a:xfrm>
              <a:off x="-1076425" y="2452250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29" y="725"/>
                    <a:pt x="1386" y="568"/>
                    <a:pt x="1386" y="379"/>
                  </a:cubicBez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114375" tIns="114375" rIns="114375" bIns="114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g9ee241b470_0_32"/>
            <p:cNvSpPr/>
            <p:nvPr/>
          </p:nvSpPr>
          <p:spPr>
            <a:xfrm>
              <a:off x="-1333975" y="2452250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08" y="725"/>
                  </a:lnTo>
                  <a:cubicBezTo>
                    <a:pt x="1197" y="694"/>
                    <a:pt x="1386" y="536"/>
                    <a:pt x="1386" y="379"/>
                  </a:cubicBezTo>
                  <a:cubicBezTo>
                    <a:pt x="1386" y="158"/>
                    <a:pt x="1197" y="1"/>
                    <a:pt x="1008" y="1"/>
                  </a:cubicBez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114375" tIns="114375" rIns="114375" bIns="114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g9ee241b470_0_32"/>
            <p:cNvSpPr/>
            <p:nvPr/>
          </p:nvSpPr>
          <p:spPr>
            <a:xfrm>
              <a:off x="-1093750" y="2383050"/>
              <a:ext cx="35450" cy="26575"/>
            </a:xfrm>
            <a:custGeom>
              <a:avLst/>
              <a:gdLst/>
              <a:ahLst/>
              <a:cxnLst/>
              <a:rect l="l" t="t" r="r" b="b"/>
              <a:pathLst>
                <a:path w="1418" h="1063" extrusionOk="0">
                  <a:moveTo>
                    <a:pt x="992" y="1"/>
                  </a:moveTo>
                  <a:cubicBezTo>
                    <a:pt x="931" y="1"/>
                    <a:pt x="870" y="19"/>
                    <a:pt x="819" y="59"/>
                  </a:cubicBezTo>
                  <a:lnTo>
                    <a:pt x="221" y="406"/>
                  </a:lnTo>
                  <a:cubicBezTo>
                    <a:pt x="63" y="500"/>
                    <a:pt x="0" y="721"/>
                    <a:pt x="95" y="878"/>
                  </a:cubicBezTo>
                  <a:cubicBezTo>
                    <a:pt x="159" y="985"/>
                    <a:pt x="295" y="1063"/>
                    <a:pt x="415" y="1063"/>
                  </a:cubicBezTo>
                  <a:cubicBezTo>
                    <a:pt x="473" y="1063"/>
                    <a:pt x="527" y="1045"/>
                    <a:pt x="567" y="1005"/>
                  </a:cubicBezTo>
                  <a:lnTo>
                    <a:pt x="1166" y="658"/>
                  </a:lnTo>
                  <a:cubicBezTo>
                    <a:pt x="1323" y="563"/>
                    <a:pt x="1418" y="343"/>
                    <a:pt x="1292" y="185"/>
                  </a:cubicBezTo>
                  <a:cubicBezTo>
                    <a:pt x="1249" y="79"/>
                    <a:pt x="1120" y="1"/>
                    <a:pt x="992" y="1"/>
                  </a:cubicBez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114375" tIns="114375" rIns="114375" bIns="114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g9ee241b470_0_32"/>
            <p:cNvSpPr/>
            <p:nvPr/>
          </p:nvSpPr>
          <p:spPr>
            <a:xfrm>
              <a:off x="-1317450" y="2512575"/>
              <a:ext cx="35475" cy="26225"/>
            </a:xfrm>
            <a:custGeom>
              <a:avLst/>
              <a:gdLst/>
              <a:ahLst/>
              <a:cxnLst/>
              <a:rect l="l" t="t" r="r" b="b"/>
              <a:pathLst>
                <a:path w="1419" h="1049" extrusionOk="0">
                  <a:moveTo>
                    <a:pt x="1005" y="1"/>
                  </a:moveTo>
                  <a:cubicBezTo>
                    <a:pt x="944" y="1"/>
                    <a:pt x="880" y="15"/>
                    <a:pt x="820" y="45"/>
                  </a:cubicBezTo>
                  <a:lnTo>
                    <a:pt x="221" y="392"/>
                  </a:lnTo>
                  <a:cubicBezTo>
                    <a:pt x="64" y="486"/>
                    <a:pt x="1" y="707"/>
                    <a:pt x="127" y="864"/>
                  </a:cubicBezTo>
                  <a:cubicBezTo>
                    <a:pt x="169" y="971"/>
                    <a:pt x="299" y="1049"/>
                    <a:pt x="427" y="1049"/>
                  </a:cubicBezTo>
                  <a:cubicBezTo>
                    <a:pt x="488" y="1049"/>
                    <a:pt x="548" y="1031"/>
                    <a:pt x="599" y="990"/>
                  </a:cubicBezTo>
                  <a:lnTo>
                    <a:pt x="1166" y="644"/>
                  </a:lnTo>
                  <a:cubicBezTo>
                    <a:pt x="1324" y="549"/>
                    <a:pt x="1418" y="329"/>
                    <a:pt x="1292" y="171"/>
                  </a:cubicBezTo>
                  <a:cubicBezTo>
                    <a:pt x="1250" y="64"/>
                    <a:pt x="1134" y="1"/>
                    <a:pt x="1005" y="1"/>
                  </a:cubicBez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114375" tIns="114375" rIns="114375" bIns="114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g9ee241b470_0_32"/>
            <p:cNvSpPr/>
            <p:nvPr/>
          </p:nvSpPr>
          <p:spPr>
            <a:xfrm>
              <a:off x="-1092975" y="2512575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378" y="1"/>
                  </a:moveTo>
                  <a:cubicBezTo>
                    <a:pt x="264" y="1"/>
                    <a:pt x="149" y="64"/>
                    <a:pt x="64" y="171"/>
                  </a:cubicBezTo>
                  <a:cubicBezTo>
                    <a:pt x="1" y="329"/>
                    <a:pt x="32" y="518"/>
                    <a:pt x="190" y="644"/>
                  </a:cubicBezTo>
                  <a:lnTo>
                    <a:pt x="788" y="990"/>
                  </a:lnTo>
                  <a:cubicBezTo>
                    <a:pt x="838" y="1010"/>
                    <a:pt x="891" y="1021"/>
                    <a:pt x="944" y="1021"/>
                  </a:cubicBezTo>
                  <a:cubicBezTo>
                    <a:pt x="1059" y="1021"/>
                    <a:pt x="1175" y="972"/>
                    <a:pt x="1261" y="864"/>
                  </a:cubicBezTo>
                  <a:cubicBezTo>
                    <a:pt x="1387" y="675"/>
                    <a:pt x="1292" y="486"/>
                    <a:pt x="1135" y="392"/>
                  </a:cubicBezTo>
                  <a:lnTo>
                    <a:pt x="536" y="45"/>
                  </a:lnTo>
                  <a:cubicBezTo>
                    <a:pt x="486" y="15"/>
                    <a:pt x="432" y="1"/>
                    <a:pt x="378" y="1"/>
                  </a:cubicBez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114375" tIns="114375" rIns="114375" bIns="114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g9ee241b470_0_32"/>
            <p:cNvSpPr/>
            <p:nvPr/>
          </p:nvSpPr>
          <p:spPr>
            <a:xfrm>
              <a:off x="-1316650" y="2383750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405" y="1"/>
                  </a:moveTo>
                  <a:cubicBezTo>
                    <a:pt x="283" y="1"/>
                    <a:pt x="159" y="50"/>
                    <a:pt x="95" y="157"/>
                  </a:cubicBezTo>
                  <a:cubicBezTo>
                    <a:pt x="0" y="315"/>
                    <a:pt x="63" y="504"/>
                    <a:pt x="221" y="630"/>
                  </a:cubicBezTo>
                  <a:lnTo>
                    <a:pt x="788" y="977"/>
                  </a:lnTo>
                  <a:cubicBezTo>
                    <a:pt x="838" y="1007"/>
                    <a:pt x="895" y="1021"/>
                    <a:pt x="953" y="1021"/>
                  </a:cubicBezTo>
                  <a:cubicBezTo>
                    <a:pt x="1074" y="1021"/>
                    <a:pt x="1196" y="958"/>
                    <a:pt x="1260" y="850"/>
                  </a:cubicBezTo>
                  <a:cubicBezTo>
                    <a:pt x="1386" y="693"/>
                    <a:pt x="1292" y="504"/>
                    <a:pt x="1134" y="378"/>
                  </a:cubicBezTo>
                  <a:lnTo>
                    <a:pt x="567" y="31"/>
                  </a:lnTo>
                  <a:cubicBezTo>
                    <a:pt x="517" y="11"/>
                    <a:pt x="461" y="1"/>
                    <a:pt x="405" y="1"/>
                  </a:cubicBez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114375" tIns="114375" rIns="114375" bIns="114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g9ee241b470_0_32"/>
            <p:cNvSpPr/>
            <p:nvPr/>
          </p:nvSpPr>
          <p:spPr>
            <a:xfrm>
              <a:off x="-1239475" y="2401575"/>
              <a:ext cx="102425" cy="153100"/>
            </a:xfrm>
            <a:custGeom>
              <a:avLst/>
              <a:gdLst/>
              <a:ahLst/>
              <a:cxnLst/>
              <a:rect l="l" t="t" r="r" b="b"/>
              <a:pathLst>
                <a:path w="4097" h="6124" extrusionOk="0">
                  <a:moveTo>
                    <a:pt x="1733" y="1492"/>
                  </a:moveTo>
                  <a:lnTo>
                    <a:pt x="1733" y="2343"/>
                  </a:lnTo>
                  <a:cubicBezTo>
                    <a:pt x="1733" y="2500"/>
                    <a:pt x="1796" y="2626"/>
                    <a:pt x="1922" y="2658"/>
                  </a:cubicBezTo>
                  <a:lnTo>
                    <a:pt x="3246" y="3225"/>
                  </a:lnTo>
                  <a:lnTo>
                    <a:pt x="2395" y="4611"/>
                  </a:lnTo>
                  <a:lnTo>
                    <a:pt x="2395" y="3729"/>
                  </a:lnTo>
                  <a:cubicBezTo>
                    <a:pt x="2395" y="3572"/>
                    <a:pt x="2332" y="3445"/>
                    <a:pt x="2206" y="3414"/>
                  </a:cubicBezTo>
                  <a:lnTo>
                    <a:pt x="851" y="2878"/>
                  </a:lnTo>
                  <a:lnTo>
                    <a:pt x="1733" y="1492"/>
                  </a:lnTo>
                  <a:close/>
                  <a:moveTo>
                    <a:pt x="2038" y="0"/>
                  </a:moveTo>
                  <a:cubicBezTo>
                    <a:pt x="1919" y="0"/>
                    <a:pt x="1814" y="47"/>
                    <a:pt x="1765" y="169"/>
                  </a:cubicBezTo>
                  <a:lnTo>
                    <a:pt x="64" y="2941"/>
                  </a:lnTo>
                  <a:cubicBezTo>
                    <a:pt x="32" y="3004"/>
                    <a:pt x="1" y="3130"/>
                    <a:pt x="32" y="3225"/>
                  </a:cubicBezTo>
                  <a:cubicBezTo>
                    <a:pt x="64" y="3288"/>
                    <a:pt x="158" y="3382"/>
                    <a:pt x="221" y="3414"/>
                  </a:cubicBezTo>
                  <a:lnTo>
                    <a:pt x="1733" y="4013"/>
                  </a:lnTo>
                  <a:lnTo>
                    <a:pt x="1733" y="5808"/>
                  </a:lnTo>
                  <a:cubicBezTo>
                    <a:pt x="1733" y="5966"/>
                    <a:pt x="1859" y="6092"/>
                    <a:pt x="1954" y="6123"/>
                  </a:cubicBezTo>
                  <a:lnTo>
                    <a:pt x="2049" y="6123"/>
                  </a:lnTo>
                  <a:cubicBezTo>
                    <a:pt x="2143" y="6123"/>
                    <a:pt x="2269" y="6092"/>
                    <a:pt x="2301" y="5966"/>
                  </a:cubicBezTo>
                  <a:lnTo>
                    <a:pt x="4002" y="3225"/>
                  </a:lnTo>
                  <a:cubicBezTo>
                    <a:pt x="4033" y="3130"/>
                    <a:pt x="4096" y="3004"/>
                    <a:pt x="4033" y="2941"/>
                  </a:cubicBezTo>
                  <a:cubicBezTo>
                    <a:pt x="4033" y="2878"/>
                    <a:pt x="3970" y="2784"/>
                    <a:pt x="3907" y="2752"/>
                  </a:cubicBezTo>
                  <a:lnTo>
                    <a:pt x="2395" y="2154"/>
                  </a:lnTo>
                  <a:lnTo>
                    <a:pt x="2395" y="358"/>
                  </a:lnTo>
                  <a:cubicBezTo>
                    <a:pt x="2395" y="169"/>
                    <a:pt x="2269" y="74"/>
                    <a:pt x="2143" y="11"/>
                  </a:cubicBezTo>
                  <a:cubicBezTo>
                    <a:pt x="2108" y="4"/>
                    <a:pt x="2072" y="0"/>
                    <a:pt x="2038" y="0"/>
                  </a:cubicBez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114375" tIns="114375" rIns="114375" bIns="114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On-screen Show (16:10)</PresentationFormat>
  <Paragraphs>32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Open Sans</vt:lpstr>
      <vt:lpstr>Arial</vt:lpstr>
      <vt:lpstr>Open Sans ExtraBold</vt:lpstr>
      <vt:lpstr>Open Sans Light</vt:lpstr>
      <vt:lpstr>Simple Light</vt:lpstr>
      <vt:lpstr>Lesson plan 2: Defining the problem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plan 2: Defining the problem  </dc:title>
  <dc:creator>Hannah Picton</dc:creator>
  <cp:lastModifiedBy>Hannah Picton</cp:lastModifiedBy>
  <cp:revision>1</cp:revision>
  <dcterms:modified xsi:type="dcterms:W3CDTF">2020-11-04T13:35:35Z</dcterms:modified>
</cp:coreProperties>
</file>