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715000" type="screen16x10"/>
  <p:notesSz cx="6858000" cy="9144000"/>
  <p:embeddedFontLst>
    <p:embeddedFont>
      <p:font typeface="Open Sans" panose="020B0604020202020204" charset="0"/>
      <p:regular r:id="rId10"/>
      <p:bold r:id="rId11"/>
      <p:italic r:id="rId12"/>
      <p:boldItalic r:id="rId13"/>
    </p:embeddedFont>
    <p:embeddedFont>
      <p:font typeface="Open Sans ExtraBold" panose="020B0604020202020204" charset="0"/>
      <p:bold r:id="rId14"/>
      <p:boldItalic r:id="rId15"/>
    </p:embeddedFont>
    <p:embeddedFont>
      <p:font typeface="Open Sans Ligh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dDT4Ax/+Sz+XOI7jn2lFwjZBf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104" y="11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7"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563376166_0_6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a563376166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563376166_0_8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a563376166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563376166_0_10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a563376166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563376166_0_1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a563376166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a563376166_0_1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a563376166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a563376166_0_14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a563376166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
        <p:cNvGrpSpPr/>
        <p:nvPr/>
      </p:nvGrpSpPr>
      <p:grpSpPr>
        <a:xfrm>
          <a:off x="0" y="0"/>
          <a:ext cx="0" cy="0"/>
          <a:chOff x="0" y="0"/>
          <a:chExt cx="0" cy="0"/>
        </a:xfrm>
      </p:grpSpPr>
      <p:sp>
        <p:nvSpPr>
          <p:cNvPr id="8" name="Google Shape;8;p51"/>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51"/>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pic>
        <p:nvPicPr>
          <p:cNvPr id="10" name="Google Shape;10;p51"/>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11" name="Google Shape;11;p51"/>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2" name="Google Shape;12;p51"/>
          <p:cNvPicPr preferRelativeResize="0"/>
          <p:nvPr/>
        </p:nvPicPr>
        <p:blipFill rotWithShape="1">
          <a:blip r:embed="rId3">
            <a:alphaModFix/>
          </a:blip>
          <a:srcRect l="-10429" t="-6815" r="-10428" b="-6816"/>
          <a:stretch/>
        </p:blipFill>
        <p:spPr>
          <a:xfrm>
            <a:off x="5796755" y="-9928"/>
            <a:ext cx="3395898" cy="1012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1 1 1 1">
  <p:cSld name="TITLE_4_1_1_1">
    <p:spTree>
      <p:nvGrpSpPr>
        <p:cNvPr id="1" name="Shape 100"/>
        <p:cNvGrpSpPr/>
        <p:nvPr/>
      </p:nvGrpSpPr>
      <p:grpSpPr>
        <a:xfrm>
          <a:off x="0" y="0"/>
          <a:ext cx="0" cy="0"/>
          <a:chOff x="0" y="0"/>
          <a:chExt cx="0" cy="0"/>
        </a:xfrm>
      </p:grpSpPr>
      <p:pic>
        <p:nvPicPr>
          <p:cNvPr id="101" name="Google Shape;101;p59"/>
          <p:cNvPicPr preferRelativeResize="0"/>
          <p:nvPr/>
        </p:nvPicPr>
        <p:blipFill rotWithShape="1">
          <a:blip r:embed="rId2">
            <a:alphaModFix/>
          </a:blip>
          <a:srcRect t="822"/>
          <a:stretch/>
        </p:blipFill>
        <p:spPr>
          <a:xfrm>
            <a:off x="-2875" y="-9925"/>
            <a:ext cx="8640525" cy="1444550"/>
          </a:xfrm>
          <a:prstGeom prst="rect">
            <a:avLst/>
          </a:prstGeom>
          <a:noFill/>
          <a:ln>
            <a:noFill/>
          </a:ln>
        </p:spPr>
      </p:pic>
      <p:sp>
        <p:nvSpPr>
          <p:cNvPr id="102" name="Google Shape;102;p59"/>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03" name="Google Shape;103;p59"/>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104" name="Google Shape;104;p59"/>
          <p:cNvSpPr/>
          <p:nvPr/>
        </p:nvSpPr>
        <p:spPr>
          <a:xfrm>
            <a:off x="0" y="4831500"/>
            <a:ext cx="9144000" cy="8835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CC33"/>
              </a:solidFill>
              <a:latin typeface="Arial"/>
              <a:ea typeface="Arial"/>
              <a:cs typeface="Arial"/>
              <a:sym typeface="Arial"/>
            </a:endParaRPr>
          </a:p>
        </p:txBody>
      </p:sp>
      <p:sp>
        <p:nvSpPr>
          <p:cNvPr id="105" name="Google Shape;105;p59"/>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59"/>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107" name="Google Shape;107;p59"/>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59"/>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000000"/>
                </a:solidFill>
                <a:latin typeface="Arial"/>
                <a:ea typeface="Arial"/>
                <a:cs typeface="Arial"/>
                <a:sym typeface="Arial"/>
              </a:rPr>
              <a:t>‹#›</a:t>
            </a:fld>
            <a:endParaRPr sz="1100" b="0" i="0" u="none" strike="noStrike" cap="none">
              <a:solidFill>
                <a:srgbClr val="000000"/>
              </a:solidFill>
              <a:latin typeface="Arial"/>
              <a:ea typeface="Arial"/>
              <a:cs typeface="Arial"/>
              <a:sym typeface="Arial"/>
            </a:endParaRPr>
          </a:p>
        </p:txBody>
      </p:sp>
      <p:pic>
        <p:nvPicPr>
          <p:cNvPr id="109" name="Google Shape;109;p59"/>
          <p:cNvPicPr preferRelativeResize="0"/>
          <p:nvPr/>
        </p:nvPicPr>
        <p:blipFill rotWithShape="1">
          <a:blip r:embed="rId4">
            <a:alphaModFix/>
          </a:blip>
          <a:srcRect l="74556" t="33111" r="-6682" b="20674"/>
          <a:stretch/>
        </p:blipFill>
        <p:spPr>
          <a:xfrm>
            <a:off x="5917268" y="4923725"/>
            <a:ext cx="1578626" cy="743626"/>
          </a:xfrm>
          <a:prstGeom prst="rect">
            <a:avLst/>
          </a:prstGeom>
          <a:noFill/>
          <a:ln>
            <a:noFill/>
          </a:ln>
        </p:spPr>
      </p:pic>
      <p:pic>
        <p:nvPicPr>
          <p:cNvPr id="110" name="Google Shape;110;p59"/>
          <p:cNvPicPr preferRelativeResize="0"/>
          <p:nvPr/>
        </p:nvPicPr>
        <p:blipFill rotWithShape="1">
          <a:blip r:embed="rId5">
            <a:alphaModFix/>
          </a:blip>
          <a:srcRect l="82652" t="34832" r="-1874" b="26374"/>
          <a:stretch/>
        </p:blipFill>
        <p:spPr>
          <a:xfrm>
            <a:off x="7307250" y="4944315"/>
            <a:ext cx="1228373" cy="644350"/>
          </a:xfrm>
          <a:prstGeom prst="rect">
            <a:avLst/>
          </a:prstGeom>
          <a:noFill/>
          <a:ln>
            <a:noFill/>
          </a:ln>
        </p:spPr>
      </p:pic>
      <p:sp>
        <p:nvSpPr>
          <p:cNvPr id="111" name="Google Shape;111;p59"/>
          <p:cNvSpPr txBox="1">
            <a:spLocks noGrp="1"/>
          </p:cNvSpPr>
          <p:nvPr>
            <p:ph type="title"/>
          </p:nvPr>
        </p:nvSpPr>
        <p:spPr>
          <a:xfrm>
            <a:off x="365453" y="11852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2" name="Google Shape;112;p59"/>
          <p:cNvSpPr txBox="1">
            <a:spLocks noGrp="1"/>
          </p:cNvSpPr>
          <p:nvPr>
            <p:ph type="subTitle" idx="1"/>
          </p:nvPr>
        </p:nvSpPr>
        <p:spPr>
          <a:xfrm>
            <a:off x="417217" y="16616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1 1 1 1 1">
  <p:cSld name="TITLE_4_1_1_1_1">
    <p:spTree>
      <p:nvGrpSpPr>
        <p:cNvPr id="1" name="Shape 113"/>
        <p:cNvGrpSpPr/>
        <p:nvPr/>
      </p:nvGrpSpPr>
      <p:grpSpPr>
        <a:xfrm>
          <a:off x="0" y="0"/>
          <a:ext cx="0" cy="0"/>
          <a:chOff x="0" y="0"/>
          <a:chExt cx="0" cy="0"/>
        </a:xfrm>
      </p:grpSpPr>
      <p:sp>
        <p:nvSpPr>
          <p:cNvPr id="114" name="Google Shape;114;p60"/>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60"/>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pic>
        <p:nvPicPr>
          <p:cNvPr id="116" name="Google Shape;116;p60"/>
          <p:cNvPicPr preferRelativeResize="0"/>
          <p:nvPr/>
        </p:nvPicPr>
        <p:blipFill rotWithShape="1">
          <a:blip r:embed="rId2">
            <a:alphaModFix/>
          </a:blip>
          <a:srcRect l="74556" t="33111" r="-6682" b="20674"/>
          <a:stretch/>
        </p:blipFill>
        <p:spPr>
          <a:xfrm>
            <a:off x="5917268" y="4923725"/>
            <a:ext cx="1578626" cy="743626"/>
          </a:xfrm>
          <a:prstGeom prst="rect">
            <a:avLst/>
          </a:prstGeom>
          <a:noFill/>
          <a:ln>
            <a:noFill/>
          </a:ln>
        </p:spPr>
      </p:pic>
      <p:pic>
        <p:nvPicPr>
          <p:cNvPr id="117" name="Google Shape;117;p60"/>
          <p:cNvPicPr preferRelativeResize="0"/>
          <p:nvPr/>
        </p:nvPicPr>
        <p:blipFill rotWithShape="1">
          <a:blip r:embed="rId3">
            <a:alphaModFix/>
          </a:blip>
          <a:srcRect l="82652" t="34832" r="-1874" b="26374"/>
          <a:stretch/>
        </p:blipFill>
        <p:spPr>
          <a:xfrm>
            <a:off x="7307250" y="4944315"/>
            <a:ext cx="1228373" cy="644350"/>
          </a:xfrm>
          <a:prstGeom prst="rect">
            <a:avLst/>
          </a:prstGeom>
          <a:noFill/>
          <a:ln>
            <a:noFill/>
          </a:ln>
        </p:spPr>
      </p:pic>
      <p:pic>
        <p:nvPicPr>
          <p:cNvPr id="118" name="Google Shape;118;p60"/>
          <p:cNvPicPr preferRelativeResize="0"/>
          <p:nvPr/>
        </p:nvPicPr>
        <p:blipFill rotWithShape="1">
          <a:blip r:embed="rId4">
            <a:alphaModFix/>
          </a:blip>
          <a:srcRect t="823" b="4421"/>
          <a:stretch/>
        </p:blipFill>
        <p:spPr>
          <a:xfrm>
            <a:off x="-2875" y="-9925"/>
            <a:ext cx="8640525" cy="1380026"/>
          </a:xfrm>
          <a:prstGeom prst="rect">
            <a:avLst/>
          </a:prstGeom>
          <a:noFill/>
          <a:ln>
            <a:noFill/>
          </a:ln>
        </p:spPr>
      </p:pic>
      <p:sp>
        <p:nvSpPr>
          <p:cNvPr id="119" name="Google Shape;119;p60"/>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20" name="Google Shape;120;p60"/>
          <p:cNvPicPr preferRelativeResize="0"/>
          <p:nvPr/>
        </p:nvPicPr>
        <p:blipFill rotWithShape="1">
          <a:blip r:embed="rId5">
            <a:alphaModFix/>
          </a:blip>
          <a:srcRect t="13803" r="34976" b="13811"/>
          <a:stretch/>
        </p:blipFill>
        <p:spPr>
          <a:xfrm>
            <a:off x="6409975" y="23100"/>
            <a:ext cx="2251386" cy="1032602"/>
          </a:xfrm>
          <a:prstGeom prst="rect">
            <a:avLst/>
          </a:prstGeom>
          <a:noFill/>
          <a:ln>
            <a:noFill/>
          </a:ln>
        </p:spPr>
      </p:pic>
      <p:sp>
        <p:nvSpPr>
          <p:cNvPr id="121" name="Google Shape;121;p60"/>
          <p:cNvSpPr txBox="1">
            <a:spLocks noGrp="1"/>
          </p:cNvSpPr>
          <p:nvPr>
            <p:ph type="title"/>
          </p:nvPr>
        </p:nvSpPr>
        <p:spPr>
          <a:xfrm>
            <a:off x="365453" y="11852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22" name="Google Shape;122;p60"/>
          <p:cNvSpPr txBox="1">
            <a:spLocks noGrp="1"/>
          </p:cNvSpPr>
          <p:nvPr>
            <p:ph type="subTitle" idx="1"/>
          </p:nvPr>
        </p:nvSpPr>
        <p:spPr>
          <a:xfrm>
            <a:off x="417217" y="16616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1">
  <p:cSld name="BLANK_1_1">
    <p:spTree>
      <p:nvGrpSpPr>
        <p:cNvPr id="1" name="Shape 123"/>
        <p:cNvGrpSpPr/>
        <p:nvPr/>
      </p:nvGrpSpPr>
      <p:grpSpPr>
        <a:xfrm>
          <a:off x="0" y="0"/>
          <a:ext cx="0" cy="0"/>
          <a:chOff x="0" y="0"/>
          <a:chExt cx="0" cy="0"/>
        </a:xfrm>
      </p:grpSpPr>
      <p:sp>
        <p:nvSpPr>
          <p:cNvPr id="124" name="Google Shape;124;p61"/>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61"/>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126" name="Google Shape;126;p61"/>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61"/>
          <p:cNvSpPr/>
          <p:nvPr/>
        </p:nvSpPr>
        <p:spPr>
          <a:xfrm rot="7072369">
            <a:off x="5597862" y="4566253"/>
            <a:ext cx="2045730" cy="2268122"/>
          </a:xfrm>
          <a:prstGeom prst="chord">
            <a:avLst>
              <a:gd name="adj1" fmla="val 3961983"/>
              <a:gd name="adj2" fmla="val 14885895"/>
            </a:avLst>
          </a:prstGeom>
          <a:solidFill>
            <a:srgbClr val="000000"/>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61"/>
          <p:cNvPicPr preferRelativeResize="0"/>
          <p:nvPr/>
        </p:nvPicPr>
        <p:blipFill rotWithShape="1">
          <a:blip r:embed="rId2">
            <a:alphaModFix/>
          </a:blip>
          <a:srcRect l="75563" r="-2992"/>
          <a:stretch/>
        </p:blipFill>
        <p:spPr>
          <a:xfrm>
            <a:off x="5956275" y="4457825"/>
            <a:ext cx="1272301" cy="1518900"/>
          </a:xfrm>
          <a:prstGeom prst="rect">
            <a:avLst/>
          </a:prstGeom>
          <a:noFill/>
          <a:ln>
            <a:noFill/>
          </a:ln>
        </p:spPr>
      </p:pic>
      <p:sp>
        <p:nvSpPr>
          <p:cNvPr id="129" name="Google Shape;129;p61"/>
          <p:cNvSpPr/>
          <p:nvPr/>
        </p:nvSpPr>
        <p:spPr>
          <a:xfrm rot="7091654">
            <a:off x="7219907" y="4914769"/>
            <a:ext cx="1453450" cy="161118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61"/>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pic>
        <p:nvPicPr>
          <p:cNvPr id="131" name="Google Shape;131;p61"/>
          <p:cNvPicPr preferRelativeResize="0"/>
          <p:nvPr/>
        </p:nvPicPr>
        <p:blipFill rotWithShape="1">
          <a:blip r:embed="rId3">
            <a:alphaModFix/>
          </a:blip>
          <a:srcRect l="-12003" t="-8423" r="-6845" b="-8409"/>
          <a:stretch/>
        </p:blipFill>
        <p:spPr>
          <a:xfrm>
            <a:off x="7477769" y="5181352"/>
            <a:ext cx="937715" cy="437100"/>
          </a:xfrm>
          <a:prstGeom prst="rect">
            <a:avLst/>
          </a:prstGeom>
          <a:noFill/>
          <a:ln>
            <a:noFill/>
          </a:ln>
        </p:spPr>
      </p:pic>
      <p:pic>
        <p:nvPicPr>
          <p:cNvPr id="132" name="Google Shape;132;p61"/>
          <p:cNvPicPr preferRelativeResize="0"/>
          <p:nvPr/>
        </p:nvPicPr>
        <p:blipFill rotWithShape="1">
          <a:blip r:embed="rId4">
            <a:alphaModFix/>
          </a:blip>
          <a:srcRect t="823" b="4421"/>
          <a:stretch/>
        </p:blipFill>
        <p:spPr>
          <a:xfrm>
            <a:off x="-2875" y="-9925"/>
            <a:ext cx="8640525" cy="1380026"/>
          </a:xfrm>
          <a:prstGeom prst="rect">
            <a:avLst/>
          </a:prstGeom>
          <a:noFill/>
          <a:ln>
            <a:noFill/>
          </a:ln>
        </p:spPr>
      </p:pic>
      <p:sp>
        <p:nvSpPr>
          <p:cNvPr id="133" name="Google Shape;133;p61"/>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34" name="Google Shape;134;p61"/>
          <p:cNvPicPr preferRelativeResize="0"/>
          <p:nvPr/>
        </p:nvPicPr>
        <p:blipFill rotWithShape="1">
          <a:blip r:embed="rId5">
            <a:alphaModFix/>
          </a:blip>
          <a:srcRect t="13803" r="34976" b="13811"/>
          <a:stretch/>
        </p:blipFill>
        <p:spPr>
          <a:xfrm>
            <a:off x="6409975" y="23100"/>
            <a:ext cx="2251386" cy="10326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1 1">
  <p:cSld name="TITLE_4_1">
    <p:spTree>
      <p:nvGrpSpPr>
        <p:cNvPr id="1" name="Shape 135"/>
        <p:cNvGrpSpPr/>
        <p:nvPr/>
      </p:nvGrpSpPr>
      <p:grpSpPr>
        <a:xfrm>
          <a:off x="0" y="0"/>
          <a:ext cx="0" cy="0"/>
          <a:chOff x="0" y="0"/>
          <a:chExt cx="0" cy="0"/>
        </a:xfrm>
      </p:grpSpPr>
      <p:pic>
        <p:nvPicPr>
          <p:cNvPr id="136" name="Google Shape;136;p62"/>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137" name="Google Shape;137;p62"/>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sp>
        <p:nvSpPr>
          <p:cNvPr id="138" name="Google Shape;138;p62"/>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62"/>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pic>
        <p:nvPicPr>
          <p:cNvPr id="140" name="Google Shape;140;p62"/>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141" name="Google Shape;141;p62"/>
          <p:cNvSpPr txBox="1">
            <a:spLocks noGrp="1"/>
          </p:cNvSpPr>
          <p:nvPr>
            <p:ph type="title"/>
          </p:nvPr>
        </p:nvSpPr>
        <p:spPr>
          <a:xfrm>
            <a:off x="365453" y="11852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42" name="Google Shape;142;p62"/>
          <p:cNvSpPr txBox="1">
            <a:spLocks noGrp="1"/>
          </p:cNvSpPr>
          <p:nvPr>
            <p:ph type="subTitle" idx="1"/>
          </p:nvPr>
        </p:nvSpPr>
        <p:spPr>
          <a:xfrm>
            <a:off x="417217" y="16616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43" name="Google Shape;143;p62"/>
          <p:cNvSpPr/>
          <p:nvPr/>
        </p:nvSpPr>
        <p:spPr>
          <a:xfrm rot="7072369">
            <a:off x="5597862" y="4566253"/>
            <a:ext cx="2045730" cy="2268122"/>
          </a:xfrm>
          <a:prstGeom prst="chord">
            <a:avLst>
              <a:gd name="adj1" fmla="val 3961983"/>
              <a:gd name="adj2" fmla="val 14885895"/>
            </a:avLst>
          </a:prstGeom>
          <a:solidFill>
            <a:srgbClr val="000000"/>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62"/>
          <p:cNvPicPr preferRelativeResize="0"/>
          <p:nvPr/>
        </p:nvPicPr>
        <p:blipFill rotWithShape="1">
          <a:blip r:embed="rId4">
            <a:alphaModFix/>
          </a:blip>
          <a:srcRect l="75563" r="-2992"/>
          <a:stretch/>
        </p:blipFill>
        <p:spPr>
          <a:xfrm>
            <a:off x="5956275" y="4457825"/>
            <a:ext cx="1272301" cy="1518900"/>
          </a:xfrm>
          <a:prstGeom prst="rect">
            <a:avLst/>
          </a:prstGeom>
          <a:noFill/>
          <a:ln>
            <a:noFill/>
          </a:ln>
        </p:spPr>
      </p:pic>
      <p:sp>
        <p:nvSpPr>
          <p:cNvPr id="145" name="Google Shape;145;p62"/>
          <p:cNvSpPr/>
          <p:nvPr/>
        </p:nvSpPr>
        <p:spPr>
          <a:xfrm rot="7091654">
            <a:off x="7219907" y="4914769"/>
            <a:ext cx="1453450" cy="161118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p62"/>
          <p:cNvPicPr preferRelativeResize="0"/>
          <p:nvPr/>
        </p:nvPicPr>
        <p:blipFill rotWithShape="1">
          <a:blip r:embed="rId5">
            <a:alphaModFix/>
          </a:blip>
          <a:srcRect l="-12003" t="-8423" r="-6845" b="-8409"/>
          <a:stretch/>
        </p:blipFill>
        <p:spPr>
          <a:xfrm>
            <a:off x="7477769" y="5181352"/>
            <a:ext cx="937715" cy="4371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s - footer">
  <p:cSld name="TITLE_1">
    <p:spTree>
      <p:nvGrpSpPr>
        <p:cNvPr id="1" name="Shape 147"/>
        <p:cNvGrpSpPr/>
        <p:nvPr/>
      </p:nvGrpSpPr>
      <p:grpSpPr>
        <a:xfrm>
          <a:off x="0" y="0"/>
          <a:ext cx="0" cy="0"/>
          <a:chOff x="0" y="0"/>
          <a:chExt cx="0" cy="0"/>
        </a:xfrm>
      </p:grpSpPr>
      <p:pic>
        <p:nvPicPr>
          <p:cNvPr id="148" name="Google Shape;148;p63"/>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149" name="Google Shape;149;p63"/>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50" name="Google Shape;150;p63"/>
          <p:cNvPicPr preferRelativeResize="0"/>
          <p:nvPr/>
        </p:nvPicPr>
        <p:blipFill rotWithShape="1">
          <a:blip r:embed="rId3">
            <a:alphaModFix/>
          </a:blip>
          <a:srcRect l="-10429" t="-6815" r="-10428" b="-6816"/>
          <a:stretch/>
        </p:blipFill>
        <p:spPr>
          <a:xfrm>
            <a:off x="5796755" y="-9928"/>
            <a:ext cx="3395898" cy="1012800"/>
          </a:xfrm>
          <a:prstGeom prst="rect">
            <a:avLst/>
          </a:prstGeom>
          <a:noFill/>
          <a:ln>
            <a:noFill/>
          </a:ln>
        </p:spPr>
      </p:pic>
      <p:sp>
        <p:nvSpPr>
          <p:cNvPr id="151" name="Google Shape;151;p63"/>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63"/>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3" name="Google Shape;153;p63"/>
          <p:cNvSpPr txBox="1">
            <a:spLocks noGrp="1"/>
          </p:cNvSpPr>
          <p:nvPr>
            <p:ph type="title" idx="2"/>
          </p:nvPr>
        </p:nvSpPr>
        <p:spPr>
          <a:xfrm>
            <a:off x="4820088"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4" name="Google Shape;154;p63"/>
          <p:cNvSpPr txBox="1">
            <a:spLocks noGrp="1"/>
          </p:cNvSpPr>
          <p:nvPr>
            <p:ph type="subTitle" idx="1"/>
          </p:nvPr>
        </p:nvSpPr>
        <p:spPr>
          <a:xfrm>
            <a:off x="417217" y="17378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5" name="Google Shape;155;p63"/>
          <p:cNvSpPr txBox="1">
            <a:spLocks noGrp="1"/>
          </p:cNvSpPr>
          <p:nvPr>
            <p:ph type="subTitle" idx="3"/>
          </p:nvPr>
        </p:nvSpPr>
        <p:spPr>
          <a:xfrm>
            <a:off x="4871851" y="17378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6" name="Google Shape;156;p63"/>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 footer 1">
  <p:cSld name="TITLE_1_1">
    <p:spTree>
      <p:nvGrpSpPr>
        <p:cNvPr id="1" name="Shape 157"/>
        <p:cNvGrpSpPr/>
        <p:nvPr/>
      </p:nvGrpSpPr>
      <p:grpSpPr>
        <a:xfrm>
          <a:off x="0" y="0"/>
          <a:ext cx="0" cy="0"/>
          <a:chOff x="0" y="0"/>
          <a:chExt cx="0" cy="0"/>
        </a:xfrm>
      </p:grpSpPr>
      <p:pic>
        <p:nvPicPr>
          <p:cNvPr id="158" name="Google Shape;158;p64"/>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159" name="Google Shape;159;p64"/>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60" name="Google Shape;160;p64"/>
          <p:cNvPicPr preferRelativeResize="0"/>
          <p:nvPr/>
        </p:nvPicPr>
        <p:blipFill rotWithShape="1">
          <a:blip r:embed="rId3">
            <a:alphaModFix/>
          </a:blip>
          <a:srcRect l="-4896" t="10" r="-4885" b="-10"/>
          <a:stretch/>
        </p:blipFill>
        <p:spPr>
          <a:xfrm>
            <a:off x="5966938" y="39725"/>
            <a:ext cx="3109849" cy="927493"/>
          </a:xfrm>
          <a:prstGeom prst="rect">
            <a:avLst/>
          </a:prstGeom>
          <a:noFill/>
          <a:ln>
            <a:noFill/>
          </a:ln>
        </p:spPr>
      </p:pic>
      <p:sp>
        <p:nvSpPr>
          <p:cNvPr id="161" name="Google Shape;161;p64"/>
          <p:cNvSpPr/>
          <p:nvPr/>
        </p:nvSpPr>
        <p:spPr>
          <a:xfrm rot="6949156">
            <a:off x="7219951" y="4904707"/>
            <a:ext cx="1453388" cy="1611334"/>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64"/>
          <p:cNvPicPr preferRelativeResize="0"/>
          <p:nvPr/>
        </p:nvPicPr>
        <p:blipFill rotWithShape="1">
          <a:blip r:embed="rId4">
            <a:alphaModFix/>
          </a:blip>
          <a:srcRect/>
          <a:stretch/>
        </p:blipFill>
        <p:spPr>
          <a:xfrm>
            <a:off x="7550017" y="5225164"/>
            <a:ext cx="713821" cy="338129"/>
          </a:xfrm>
          <a:prstGeom prst="rect">
            <a:avLst/>
          </a:prstGeom>
          <a:noFill/>
          <a:ln>
            <a:noFill/>
          </a:ln>
        </p:spPr>
      </p:pic>
      <p:sp>
        <p:nvSpPr>
          <p:cNvPr id="163" name="Google Shape;163;p64"/>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64"/>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65" name="Google Shape;165;p64"/>
          <p:cNvSpPr txBox="1">
            <a:spLocks noGrp="1"/>
          </p:cNvSpPr>
          <p:nvPr>
            <p:ph type="title" idx="2"/>
          </p:nvPr>
        </p:nvSpPr>
        <p:spPr>
          <a:xfrm>
            <a:off x="4820088"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66" name="Google Shape;166;p64"/>
          <p:cNvSpPr txBox="1">
            <a:spLocks noGrp="1"/>
          </p:cNvSpPr>
          <p:nvPr>
            <p:ph type="subTitle" idx="1"/>
          </p:nvPr>
        </p:nvSpPr>
        <p:spPr>
          <a:xfrm>
            <a:off x="417217" y="17378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67" name="Google Shape;167;p64"/>
          <p:cNvSpPr txBox="1">
            <a:spLocks noGrp="1"/>
          </p:cNvSpPr>
          <p:nvPr>
            <p:ph type="subTitle" idx="3"/>
          </p:nvPr>
        </p:nvSpPr>
        <p:spPr>
          <a:xfrm>
            <a:off x="4871851" y="17378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68" name="Google Shape;168;p64"/>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169" name="Google Shape;169;p64"/>
          <p:cNvSpPr/>
          <p:nvPr/>
        </p:nvSpPr>
        <p:spPr>
          <a:xfrm rot="7103092">
            <a:off x="7220053" y="4904793"/>
            <a:ext cx="1453327" cy="161117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64"/>
          <p:cNvPicPr preferRelativeResize="0"/>
          <p:nvPr/>
        </p:nvPicPr>
        <p:blipFill rotWithShape="1">
          <a:blip r:embed="rId5">
            <a:alphaModFix/>
          </a:blip>
          <a:srcRect t="49" b="59"/>
          <a:stretch/>
        </p:blipFill>
        <p:spPr>
          <a:xfrm>
            <a:off x="7475341" y="5175688"/>
            <a:ext cx="922765" cy="4371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 footer 1 1">
  <p:cSld name="TITLE_1_1_1">
    <p:spTree>
      <p:nvGrpSpPr>
        <p:cNvPr id="1" name="Shape 171"/>
        <p:cNvGrpSpPr/>
        <p:nvPr/>
      </p:nvGrpSpPr>
      <p:grpSpPr>
        <a:xfrm>
          <a:off x="0" y="0"/>
          <a:ext cx="0" cy="0"/>
          <a:chOff x="0" y="0"/>
          <a:chExt cx="0" cy="0"/>
        </a:xfrm>
      </p:grpSpPr>
      <p:pic>
        <p:nvPicPr>
          <p:cNvPr id="172" name="Google Shape;172;p65"/>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173" name="Google Shape;173;p65"/>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74" name="Google Shape;174;p65"/>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175" name="Google Shape;175;p65"/>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65"/>
          <p:cNvSpPr txBox="1">
            <a:spLocks noGrp="1"/>
          </p:cNvSpPr>
          <p:nvPr>
            <p:ph type="title"/>
          </p:nvPr>
        </p:nvSpPr>
        <p:spPr>
          <a:xfrm>
            <a:off x="365453" y="13376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77" name="Google Shape;177;p65"/>
          <p:cNvSpPr txBox="1">
            <a:spLocks noGrp="1"/>
          </p:cNvSpPr>
          <p:nvPr>
            <p:ph type="title" idx="2"/>
          </p:nvPr>
        </p:nvSpPr>
        <p:spPr>
          <a:xfrm>
            <a:off x="4820088" y="13376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78" name="Google Shape;178;p65"/>
          <p:cNvSpPr txBox="1">
            <a:spLocks noGrp="1"/>
          </p:cNvSpPr>
          <p:nvPr>
            <p:ph type="subTitle" idx="1"/>
          </p:nvPr>
        </p:nvSpPr>
        <p:spPr>
          <a:xfrm>
            <a:off x="417217" y="18140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79" name="Google Shape;179;p65"/>
          <p:cNvSpPr txBox="1">
            <a:spLocks noGrp="1"/>
          </p:cNvSpPr>
          <p:nvPr>
            <p:ph type="subTitle" idx="3"/>
          </p:nvPr>
        </p:nvSpPr>
        <p:spPr>
          <a:xfrm>
            <a:off x="4871851" y="18140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80" name="Google Shape;180;p65"/>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181" name="Google Shape;181;p65"/>
          <p:cNvSpPr txBox="1">
            <a:spLocks noGrp="1"/>
          </p:cNvSpPr>
          <p:nvPr>
            <p:ph type="sldNum" idx="4"/>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65"/>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183" name="Google Shape;183;p65"/>
          <p:cNvSpPr/>
          <p:nvPr/>
        </p:nvSpPr>
        <p:spPr>
          <a:xfrm rot="7072369">
            <a:off x="5597862" y="4566253"/>
            <a:ext cx="2045730" cy="2268122"/>
          </a:xfrm>
          <a:prstGeom prst="chord">
            <a:avLst>
              <a:gd name="adj1" fmla="val 3961983"/>
              <a:gd name="adj2" fmla="val 14885895"/>
            </a:avLst>
          </a:prstGeom>
          <a:solidFill>
            <a:srgbClr val="000000"/>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65"/>
          <p:cNvPicPr preferRelativeResize="0"/>
          <p:nvPr/>
        </p:nvPicPr>
        <p:blipFill rotWithShape="1">
          <a:blip r:embed="rId4">
            <a:alphaModFix/>
          </a:blip>
          <a:srcRect l="75563" r="-2992"/>
          <a:stretch/>
        </p:blipFill>
        <p:spPr>
          <a:xfrm>
            <a:off x="5956275" y="4457825"/>
            <a:ext cx="1272301" cy="1518900"/>
          </a:xfrm>
          <a:prstGeom prst="rect">
            <a:avLst/>
          </a:prstGeom>
          <a:noFill/>
          <a:ln>
            <a:noFill/>
          </a:ln>
        </p:spPr>
      </p:pic>
      <p:sp>
        <p:nvSpPr>
          <p:cNvPr id="185" name="Google Shape;185;p65"/>
          <p:cNvSpPr/>
          <p:nvPr/>
        </p:nvSpPr>
        <p:spPr>
          <a:xfrm rot="7091654">
            <a:off x="7219907" y="4914769"/>
            <a:ext cx="1453450" cy="161118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65"/>
          <p:cNvPicPr preferRelativeResize="0"/>
          <p:nvPr/>
        </p:nvPicPr>
        <p:blipFill rotWithShape="1">
          <a:blip r:embed="rId5">
            <a:alphaModFix/>
          </a:blip>
          <a:srcRect l="-12003" t="-8423" r="-6845" b="-8409"/>
          <a:stretch/>
        </p:blipFill>
        <p:spPr>
          <a:xfrm>
            <a:off x="7477769" y="5181352"/>
            <a:ext cx="937715" cy="437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 footer 1 1 2">
  <p:cSld name="TITLE_1_1_1_2">
    <p:spTree>
      <p:nvGrpSpPr>
        <p:cNvPr id="1" name="Shape 187"/>
        <p:cNvGrpSpPr/>
        <p:nvPr/>
      </p:nvGrpSpPr>
      <p:grpSpPr>
        <a:xfrm>
          <a:off x="0" y="0"/>
          <a:ext cx="0" cy="0"/>
          <a:chOff x="0" y="0"/>
          <a:chExt cx="0" cy="0"/>
        </a:xfrm>
      </p:grpSpPr>
      <p:pic>
        <p:nvPicPr>
          <p:cNvPr id="188" name="Google Shape;188;p66"/>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189" name="Google Shape;189;p66"/>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190" name="Google Shape;190;p66"/>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191" name="Google Shape;191;p66"/>
          <p:cNvSpPr txBox="1">
            <a:spLocks noGrp="1"/>
          </p:cNvSpPr>
          <p:nvPr>
            <p:ph type="title"/>
          </p:nvPr>
        </p:nvSpPr>
        <p:spPr>
          <a:xfrm>
            <a:off x="365453" y="13376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92" name="Google Shape;192;p66"/>
          <p:cNvSpPr txBox="1">
            <a:spLocks noGrp="1"/>
          </p:cNvSpPr>
          <p:nvPr>
            <p:ph type="title" idx="2"/>
          </p:nvPr>
        </p:nvSpPr>
        <p:spPr>
          <a:xfrm>
            <a:off x="4820088" y="13376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93" name="Google Shape;193;p66"/>
          <p:cNvSpPr txBox="1">
            <a:spLocks noGrp="1"/>
          </p:cNvSpPr>
          <p:nvPr>
            <p:ph type="subTitle" idx="1"/>
          </p:nvPr>
        </p:nvSpPr>
        <p:spPr>
          <a:xfrm>
            <a:off x="417217" y="18140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94" name="Google Shape;194;p66"/>
          <p:cNvSpPr txBox="1">
            <a:spLocks noGrp="1"/>
          </p:cNvSpPr>
          <p:nvPr>
            <p:ph type="subTitle" idx="3"/>
          </p:nvPr>
        </p:nvSpPr>
        <p:spPr>
          <a:xfrm>
            <a:off x="4871851" y="18140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95" name="Google Shape;195;p66"/>
          <p:cNvSpPr/>
          <p:nvPr/>
        </p:nvSpPr>
        <p:spPr>
          <a:xfrm>
            <a:off x="0" y="4831500"/>
            <a:ext cx="9144000" cy="88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6"/>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66"/>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198" name="Google Shape;198;p66"/>
          <p:cNvSpPr txBox="1">
            <a:spLocks noGrp="1"/>
          </p:cNvSpPr>
          <p:nvPr>
            <p:ph type="sldNum" idx="4"/>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66"/>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FFFFFF"/>
                </a:solidFill>
                <a:latin typeface="Arial"/>
                <a:ea typeface="Arial"/>
                <a:cs typeface="Arial"/>
                <a:sym typeface="Arial"/>
              </a:rPr>
              <a:t>‹#›</a:t>
            </a:fld>
            <a:endParaRPr sz="1100" b="0" i="0" u="none" strike="noStrike" cap="none">
              <a:solidFill>
                <a:srgbClr val="FFFFFF"/>
              </a:solidFill>
              <a:latin typeface="Arial"/>
              <a:ea typeface="Arial"/>
              <a:cs typeface="Arial"/>
              <a:sym typeface="Arial"/>
            </a:endParaRPr>
          </a:p>
        </p:txBody>
      </p:sp>
      <p:pic>
        <p:nvPicPr>
          <p:cNvPr id="200" name="Google Shape;200;p66"/>
          <p:cNvPicPr preferRelativeResize="0"/>
          <p:nvPr/>
        </p:nvPicPr>
        <p:blipFill rotWithShape="1">
          <a:blip r:embed="rId4">
            <a:alphaModFix/>
          </a:blip>
          <a:srcRect l="75566" t="35770" r="-2348" b="22983"/>
          <a:stretch/>
        </p:blipFill>
        <p:spPr>
          <a:xfrm>
            <a:off x="5843925" y="4966615"/>
            <a:ext cx="1304501" cy="657825"/>
          </a:xfrm>
          <a:prstGeom prst="rect">
            <a:avLst/>
          </a:prstGeom>
          <a:noFill/>
          <a:ln>
            <a:noFill/>
          </a:ln>
        </p:spPr>
      </p:pic>
      <p:pic>
        <p:nvPicPr>
          <p:cNvPr id="201" name="Google Shape;201;p66"/>
          <p:cNvPicPr preferRelativeResize="0"/>
          <p:nvPr/>
        </p:nvPicPr>
        <p:blipFill rotWithShape="1">
          <a:blip r:embed="rId5">
            <a:alphaModFix/>
          </a:blip>
          <a:srcRect l="72606" t="61934" r="2525"/>
          <a:stretch/>
        </p:blipFill>
        <p:spPr>
          <a:xfrm>
            <a:off x="7292676" y="4966615"/>
            <a:ext cx="1354899" cy="657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footer 1 1 1">
  <p:cSld name="TITLE_1_1_1_1">
    <p:spTree>
      <p:nvGrpSpPr>
        <p:cNvPr id="1" name="Shape 202"/>
        <p:cNvGrpSpPr/>
        <p:nvPr/>
      </p:nvGrpSpPr>
      <p:grpSpPr>
        <a:xfrm>
          <a:off x="0" y="0"/>
          <a:ext cx="0" cy="0"/>
          <a:chOff x="0" y="0"/>
          <a:chExt cx="0" cy="0"/>
        </a:xfrm>
      </p:grpSpPr>
      <p:pic>
        <p:nvPicPr>
          <p:cNvPr id="203" name="Google Shape;203;p67"/>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204" name="Google Shape;204;p67"/>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205" name="Google Shape;205;p67"/>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206" name="Google Shape;206;p67"/>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67"/>
          <p:cNvSpPr txBox="1">
            <a:spLocks noGrp="1"/>
          </p:cNvSpPr>
          <p:nvPr>
            <p:ph type="title"/>
          </p:nvPr>
        </p:nvSpPr>
        <p:spPr>
          <a:xfrm>
            <a:off x="365453" y="1271424"/>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08" name="Google Shape;208;p67"/>
          <p:cNvSpPr txBox="1">
            <a:spLocks noGrp="1"/>
          </p:cNvSpPr>
          <p:nvPr>
            <p:ph type="title" idx="2"/>
          </p:nvPr>
        </p:nvSpPr>
        <p:spPr>
          <a:xfrm>
            <a:off x="4820088" y="1271424"/>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09" name="Google Shape;209;p67"/>
          <p:cNvSpPr txBox="1">
            <a:spLocks noGrp="1"/>
          </p:cNvSpPr>
          <p:nvPr>
            <p:ph type="subTitle" idx="1"/>
          </p:nvPr>
        </p:nvSpPr>
        <p:spPr>
          <a:xfrm>
            <a:off x="417217" y="1747731"/>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10" name="Google Shape;210;p67"/>
          <p:cNvSpPr txBox="1">
            <a:spLocks noGrp="1"/>
          </p:cNvSpPr>
          <p:nvPr>
            <p:ph type="subTitle" idx="3"/>
          </p:nvPr>
        </p:nvSpPr>
        <p:spPr>
          <a:xfrm>
            <a:off x="4871851" y="1747731"/>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11" name="Google Shape;211;p67"/>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212" name="Google Shape;212;p67"/>
          <p:cNvSpPr txBox="1">
            <a:spLocks noGrp="1"/>
          </p:cNvSpPr>
          <p:nvPr>
            <p:ph type="sldNum" idx="4"/>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3" name="Google Shape;213;p67"/>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214" name="Google Shape;214;p67"/>
          <p:cNvSpPr txBox="1">
            <a:spLocks noGrp="1"/>
          </p:cNvSpPr>
          <p:nvPr>
            <p:ph type="sldNum" idx="5"/>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5" name="Google Shape;215;p67"/>
          <p:cNvPicPr preferRelativeResize="0"/>
          <p:nvPr/>
        </p:nvPicPr>
        <p:blipFill rotWithShape="1">
          <a:blip r:embed="rId4">
            <a:alphaModFix/>
          </a:blip>
          <a:srcRect l="74556" t="33111" r="-6682" b="20674"/>
          <a:stretch/>
        </p:blipFill>
        <p:spPr>
          <a:xfrm>
            <a:off x="5917268" y="4923725"/>
            <a:ext cx="1578626" cy="743626"/>
          </a:xfrm>
          <a:prstGeom prst="rect">
            <a:avLst/>
          </a:prstGeom>
          <a:noFill/>
          <a:ln>
            <a:noFill/>
          </a:ln>
        </p:spPr>
      </p:pic>
      <p:pic>
        <p:nvPicPr>
          <p:cNvPr id="216" name="Google Shape;216;p67"/>
          <p:cNvPicPr preferRelativeResize="0"/>
          <p:nvPr/>
        </p:nvPicPr>
        <p:blipFill rotWithShape="1">
          <a:blip r:embed="rId5">
            <a:alphaModFix/>
          </a:blip>
          <a:srcRect l="82652" t="34832" r="-1874" b="26374"/>
          <a:stretch/>
        </p:blipFill>
        <p:spPr>
          <a:xfrm>
            <a:off x="7307250" y="4944315"/>
            <a:ext cx="1228373" cy="6443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_ colour background">
  <p:cSld name="TITLE_3">
    <p:spTree>
      <p:nvGrpSpPr>
        <p:cNvPr id="1" name="Shape 217"/>
        <p:cNvGrpSpPr/>
        <p:nvPr/>
      </p:nvGrpSpPr>
      <p:grpSpPr>
        <a:xfrm>
          <a:off x="0" y="0"/>
          <a:ext cx="0" cy="0"/>
          <a:chOff x="0" y="0"/>
          <a:chExt cx="0" cy="0"/>
        </a:xfrm>
      </p:grpSpPr>
      <p:pic>
        <p:nvPicPr>
          <p:cNvPr id="218" name="Google Shape;218;p68"/>
          <p:cNvPicPr preferRelativeResize="0"/>
          <p:nvPr/>
        </p:nvPicPr>
        <p:blipFill rotWithShape="1">
          <a:blip r:embed="rId2">
            <a:alphaModFix/>
          </a:blip>
          <a:srcRect t="823" b="4421"/>
          <a:stretch/>
        </p:blipFill>
        <p:spPr>
          <a:xfrm>
            <a:off x="-2875" y="0"/>
            <a:ext cx="8163971" cy="1185300"/>
          </a:xfrm>
          <a:prstGeom prst="rect">
            <a:avLst/>
          </a:prstGeom>
          <a:noFill/>
          <a:ln>
            <a:noFill/>
          </a:ln>
        </p:spPr>
      </p:pic>
      <p:sp>
        <p:nvSpPr>
          <p:cNvPr id="219" name="Google Shape;219;p68"/>
          <p:cNvSpPr/>
          <p:nvPr/>
        </p:nvSpPr>
        <p:spPr>
          <a:xfrm>
            <a:off x="5540025" y="0"/>
            <a:ext cx="3604200" cy="8835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sp>
        <p:nvSpPr>
          <p:cNvPr id="220" name="Google Shape;220;p68"/>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68"/>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22" name="Google Shape;222;p68"/>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cxnSp>
        <p:nvCxnSpPr>
          <p:cNvPr id="223" name="Google Shape;223;p68"/>
          <p:cNvCxnSpPr/>
          <p:nvPr/>
        </p:nvCxnSpPr>
        <p:spPr>
          <a:xfrm>
            <a:off x="14452" y="1075745"/>
            <a:ext cx="3113100" cy="0"/>
          </a:xfrm>
          <a:prstGeom prst="straightConnector1">
            <a:avLst/>
          </a:prstGeom>
          <a:noFill/>
          <a:ln w="228600" cap="flat" cmpd="sng">
            <a:solidFill>
              <a:srgbClr val="FF6600"/>
            </a:solidFill>
            <a:prstDash val="solid"/>
            <a:round/>
            <a:headEnd type="none" w="sm" len="sm"/>
            <a:tailEnd type="none" w="sm" len="sm"/>
          </a:ln>
        </p:spPr>
      </p:cxnSp>
      <p:pic>
        <p:nvPicPr>
          <p:cNvPr id="224" name="Google Shape;224;p68"/>
          <p:cNvPicPr preferRelativeResize="0"/>
          <p:nvPr/>
        </p:nvPicPr>
        <p:blipFill rotWithShape="1">
          <a:blip r:embed="rId3">
            <a:alphaModFix/>
          </a:blip>
          <a:srcRect l="-1970" t="-7869" r="-1351" b="-7857"/>
          <a:stretch/>
        </p:blipFill>
        <p:spPr>
          <a:xfrm>
            <a:off x="5674134" y="76200"/>
            <a:ext cx="3335983" cy="118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CUSTOM_2">
    <p:spTree>
      <p:nvGrpSpPr>
        <p:cNvPr id="1" name="Shape 13"/>
        <p:cNvGrpSpPr/>
        <p:nvPr/>
      </p:nvGrpSpPr>
      <p:grpSpPr>
        <a:xfrm>
          <a:off x="0" y="0"/>
          <a:ext cx="0" cy="0"/>
          <a:chOff x="0" y="0"/>
          <a:chExt cx="0" cy="0"/>
        </a:xfrm>
      </p:grpSpPr>
      <p:pic>
        <p:nvPicPr>
          <p:cNvPr id="14" name="Google Shape;14;p48"/>
          <p:cNvPicPr preferRelativeResize="0"/>
          <p:nvPr/>
        </p:nvPicPr>
        <p:blipFill rotWithShape="1">
          <a:blip r:embed="rId2">
            <a:alphaModFix/>
          </a:blip>
          <a:srcRect b="23017"/>
          <a:stretch/>
        </p:blipFill>
        <p:spPr>
          <a:xfrm>
            <a:off x="11" y="0"/>
            <a:ext cx="9143997" cy="4295267"/>
          </a:xfrm>
          <a:prstGeom prst="rect">
            <a:avLst/>
          </a:prstGeom>
          <a:noFill/>
          <a:ln>
            <a:noFill/>
          </a:ln>
        </p:spPr>
      </p:pic>
      <p:pic>
        <p:nvPicPr>
          <p:cNvPr id="15" name="Google Shape;15;p48"/>
          <p:cNvPicPr preferRelativeResize="0"/>
          <p:nvPr/>
        </p:nvPicPr>
        <p:blipFill rotWithShape="1">
          <a:blip r:embed="rId2">
            <a:alphaModFix/>
          </a:blip>
          <a:srcRect b="23017"/>
          <a:stretch/>
        </p:blipFill>
        <p:spPr>
          <a:xfrm>
            <a:off x="0" y="0"/>
            <a:ext cx="9143997" cy="4295267"/>
          </a:xfrm>
          <a:prstGeom prst="rect">
            <a:avLst/>
          </a:prstGeom>
          <a:noFill/>
          <a:ln>
            <a:noFill/>
          </a:ln>
        </p:spPr>
      </p:pic>
      <p:sp>
        <p:nvSpPr>
          <p:cNvPr id="16" name="Google Shape;16;p48"/>
          <p:cNvSpPr/>
          <p:nvPr/>
        </p:nvSpPr>
        <p:spPr>
          <a:xfrm>
            <a:off x="-48917" y="4295265"/>
            <a:ext cx="9204300" cy="641700"/>
          </a:xfrm>
          <a:prstGeom prst="rect">
            <a:avLst/>
          </a:prstGeom>
          <a:solidFill>
            <a:srgbClr val="9900CC"/>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900CC"/>
              </a:solidFill>
              <a:latin typeface="Arial"/>
              <a:ea typeface="Arial"/>
              <a:cs typeface="Arial"/>
              <a:sym typeface="Arial"/>
            </a:endParaRPr>
          </a:p>
        </p:txBody>
      </p:sp>
      <p:pic>
        <p:nvPicPr>
          <p:cNvPr id="17" name="Google Shape;17;p48"/>
          <p:cNvPicPr preferRelativeResize="0"/>
          <p:nvPr/>
        </p:nvPicPr>
        <p:blipFill rotWithShape="1">
          <a:blip r:embed="rId2">
            <a:alphaModFix/>
          </a:blip>
          <a:srcRect b="23017"/>
          <a:stretch/>
        </p:blipFill>
        <p:spPr>
          <a:xfrm>
            <a:off x="50" y="2"/>
            <a:ext cx="9143997" cy="4295273"/>
          </a:xfrm>
          <a:prstGeom prst="rect">
            <a:avLst/>
          </a:prstGeom>
          <a:noFill/>
          <a:ln>
            <a:noFill/>
          </a:ln>
        </p:spPr>
      </p:pic>
      <p:sp>
        <p:nvSpPr>
          <p:cNvPr id="18" name="Google Shape;18;p48"/>
          <p:cNvSpPr txBox="1">
            <a:spLocks noGrp="1"/>
          </p:cNvSpPr>
          <p:nvPr>
            <p:ph type="title"/>
          </p:nvPr>
        </p:nvSpPr>
        <p:spPr>
          <a:xfrm>
            <a:off x="1602039" y="4397545"/>
            <a:ext cx="5940000" cy="437100"/>
          </a:xfrm>
          <a:prstGeom prst="rect">
            <a:avLst/>
          </a:prstGeom>
          <a:noFill/>
          <a:ln>
            <a:noFill/>
          </a:ln>
        </p:spPr>
        <p:txBody>
          <a:bodyPr spcFirstLastPara="1" wrap="square" lIns="76425" tIns="76425" rIns="76425" bIns="76425" anchor="t" anchorCtr="0">
            <a:noAutofit/>
          </a:bodyPr>
          <a:lstStyle>
            <a:lvl1pPr marR="0" lvl="0" algn="ctr" rtl="0">
              <a:lnSpc>
                <a:spcPct val="100000"/>
              </a:lnSpc>
              <a:spcBef>
                <a:spcPts val="0"/>
              </a:spcBef>
              <a:spcAft>
                <a:spcPts val="0"/>
              </a:spcAft>
              <a:buClr>
                <a:srgbClr val="000000"/>
              </a:buClr>
              <a:buSzPts val="1700"/>
              <a:buFont typeface="Arial"/>
              <a:buNone/>
              <a:defRPr sz="1700" b="0" i="0" u="none" strike="noStrike" cap="none">
                <a:solidFill>
                  <a:srgbClr val="FFFFFF"/>
                </a:solidFill>
                <a:latin typeface="Open Sans ExtraBold"/>
                <a:ea typeface="Open Sans ExtraBold"/>
                <a:cs typeface="Open Sans ExtraBold"/>
                <a:sym typeface="Open Sans ExtraBold"/>
              </a:defRPr>
            </a:lvl1pPr>
            <a:lvl2pPr marR="0" lvl="1"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endParaRPr/>
          </a:p>
        </p:txBody>
      </p:sp>
      <p:sp>
        <p:nvSpPr>
          <p:cNvPr id="19" name="Google Shape;19;p48"/>
          <p:cNvSpPr/>
          <p:nvPr/>
        </p:nvSpPr>
        <p:spPr>
          <a:xfrm>
            <a:off x="-48917" y="4915543"/>
            <a:ext cx="9204300" cy="799500"/>
          </a:xfrm>
          <a:prstGeom prst="rect">
            <a:avLst/>
          </a:prstGeom>
          <a:solidFill>
            <a:schemeClr val="lt1"/>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8"/>
          <p:cNvSpPr txBox="1">
            <a:spLocks noGrp="1"/>
          </p:cNvSpPr>
          <p:nvPr>
            <p:ph type="title" idx="2"/>
          </p:nvPr>
        </p:nvSpPr>
        <p:spPr>
          <a:xfrm>
            <a:off x="1602039" y="5096745"/>
            <a:ext cx="5940000" cy="437100"/>
          </a:xfrm>
          <a:prstGeom prst="rect">
            <a:avLst/>
          </a:prstGeom>
          <a:noFill/>
          <a:ln>
            <a:noFill/>
          </a:ln>
        </p:spPr>
        <p:txBody>
          <a:bodyPr spcFirstLastPara="1" wrap="square" lIns="76425" tIns="76425" rIns="76425" bIns="76425" anchor="t" anchorCtr="0">
            <a:noAutofit/>
          </a:bodyPr>
          <a:lstStyle>
            <a:lvl1pPr marR="0" lvl="0" algn="ctr" rtl="0">
              <a:lnSpc>
                <a:spcPct val="100000"/>
              </a:lnSpc>
              <a:spcBef>
                <a:spcPts val="0"/>
              </a:spcBef>
              <a:spcAft>
                <a:spcPts val="0"/>
              </a:spcAft>
              <a:buClr>
                <a:srgbClr val="000000"/>
              </a:buClr>
              <a:buSzPts val="1700"/>
              <a:buFont typeface="Arial"/>
              <a:buNone/>
              <a:defRPr sz="1700" b="0" i="0" u="none" strike="noStrike" cap="none">
                <a:solidFill>
                  <a:srgbClr val="9D02D1"/>
                </a:solidFill>
                <a:latin typeface="Open Sans"/>
                <a:ea typeface="Open Sans"/>
                <a:cs typeface="Open Sans"/>
                <a:sym typeface="Open Sans"/>
              </a:defRPr>
            </a:lvl1pPr>
            <a:lvl2pPr marR="0" lvl="1"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9D02D1"/>
                </a:solidFill>
                <a:latin typeface="Open Sans"/>
                <a:ea typeface="Open Sans"/>
                <a:cs typeface="Open Sans"/>
                <a:sym typeface="Open Sans"/>
              </a:defRPr>
            </a:lvl9pPr>
          </a:lstStyle>
          <a:p>
            <a:endParaRPr/>
          </a:p>
        </p:txBody>
      </p:sp>
      <p:pic>
        <p:nvPicPr>
          <p:cNvPr id="21" name="Google Shape;21;p48"/>
          <p:cNvPicPr preferRelativeResize="0"/>
          <p:nvPr/>
        </p:nvPicPr>
        <p:blipFill rotWithShape="1">
          <a:blip r:embed="rId3">
            <a:alphaModFix/>
          </a:blip>
          <a:srcRect t="-5082" b="-4000"/>
          <a:stretch/>
        </p:blipFill>
        <p:spPr>
          <a:xfrm>
            <a:off x="834000" y="1077975"/>
            <a:ext cx="7198024" cy="24905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_ colour background 1">
  <p:cSld name="TITLE_3_1">
    <p:spTree>
      <p:nvGrpSpPr>
        <p:cNvPr id="1" name="Shape 225"/>
        <p:cNvGrpSpPr/>
        <p:nvPr/>
      </p:nvGrpSpPr>
      <p:grpSpPr>
        <a:xfrm>
          <a:off x="0" y="0"/>
          <a:ext cx="0" cy="0"/>
          <a:chOff x="0" y="0"/>
          <a:chExt cx="0" cy="0"/>
        </a:xfrm>
      </p:grpSpPr>
      <p:sp>
        <p:nvSpPr>
          <p:cNvPr id="226" name="Google Shape;226;p69"/>
          <p:cNvSpPr/>
          <p:nvPr/>
        </p:nvSpPr>
        <p:spPr>
          <a:xfrm>
            <a:off x="6354125" y="0"/>
            <a:ext cx="2790000" cy="8835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sp>
        <p:nvSpPr>
          <p:cNvPr id="227" name="Google Shape;227;p69"/>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p69"/>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29" name="Google Shape;229;p69"/>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30" name="Google Shape;230;p69"/>
          <p:cNvSpPr/>
          <p:nvPr/>
        </p:nvSpPr>
        <p:spPr>
          <a:xfrm rot="7103092">
            <a:off x="7220053" y="4904793"/>
            <a:ext cx="1453327" cy="161117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1" name="Google Shape;231;p69"/>
          <p:cNvPicPr preferRelativeResize="0"/>
          <p:nvPr/>
        </p:nvPicPr>
        <p:blipFill rotWithShape="1">
          <a:blip r:embed="rId2">
            <a:alphaModFix/>
          </a:blip>
          <a:srcRect t="823" r="27119" b="4421"/>
          <a:stretch/>
        </p:blipFill>
        <p:spPr>
          <a:xfrm>
            <a:off x="-2875" y="0"/>
            <a:ext cx="5949949" cy="1185300"/>
          </a:xfrm>
          <a:prstGeom prst="rect">
            <a:avLst/>
          </a:prstGeom>
          <a:noFill/>
          <a:ln>
            <a:noFill/>
          </a:ln>
        </p:spPr>
      </p:pic>
      <p:cxnSp>
        <p:nvCxnSpPr>
          <p:cNvPr id="232" name="Google Shape;232;p69"/>
          <p:cNvCxnSpPr/>
          <p:nvPr/>
        </p:nvCxnSpPr>
        <p:spPr>
          <a:xfrm>
            <a:off x="14452" y="1075745"/>
            <a:ext cx="3113100" cy="0"/>
          </a:xfrm>
          <a:prstGeom prst="straightConnector1">
            <a:avLst/>
          </a:prstGeom>
          <a:noFill/>
          <a:ln w="228600" cap="flat" cmpd="sng">
            <a:solidFill>
              <a:srgbClr val="FF6600"/>
            </a:solidFill>
            <a:prstDash val="solid"/>
            <a:round/>
            <a:headEnd type="none" w="sm" len="sm"/>
            <a:tailEnd type="none" w="sm" len="sm"/>
          </a:ln>
        </p:spPr>
      </p:cxnSp>
      <p:pic>
        <p:nvPicPr>
          <p:cNvPr id="233" name="Google Shape;233;p69"/>
          <p:cNvPicPr preferRelativeResize="0"/>
          <p:nvPr/>
        </p:nvPicPr>
        <p:blipFill rotWithShape="1">
          <a:blip r:embed="rId3">
            <a:alphaModFix/>
          </a:blip>
          <a:srcRect t="13803" b="13811"/>
          <a:stretch/>
        </p:blipFill>
        <p:spPr>
          <a:xfrm>
            <a:off x="5747550" y="155500"/>
            <a:ext cx="3273595" cy="976326"/>
          </a:xfrm>
          <a:prstGeom prst="rect">
            <a:avLst/>
          </a:prstGeom>
          <a:noFill/>
          <a:ln>
            <a:noFill/>
          </a:ln>
        </p:spPr>
      </p:pic>
      <p:pic>
        <p:nvPicPr>
          <p:cNvPr id="234" name="Google Shape;234;p69"/>
          <p:cNvPicPr preferRelativeResize="0"/>
          <p:nvPr/>
        </p:nvPicPr>
        <p:blipFill rotWithShape="1">
          <a:blip r:embed="rId4">
            <a:alphaModFix/>
          </a:blip>
          <a:srcRect t="49" b="59"/>
          <a:stretch/>
        </p:blipFill>
        <p:spPr>
          <a:xfrm>
            <a:off x="7475341" y="5175688"/>
            <a:ext cx="922765" cy="4371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_ colour background 1 1">
  <p:cSld name="TITLE_3_1_1">
    <p:spTree>
      <p:nvGrpSpPr>
        <p:cNvPr id="1" name="Shape 235"/>
        <p:cNvGrpSpPr/>
        <p:nvPr/>
      </p:nvGrpSpPr>
      <p:grpSpPr>
        <a:xfrm>
          <a:off x="0" y="0"/>
          <a:ext cx="0" cy="0"/>
          <a:chOff x="0" y="0"/>
          <a:chExt cx="0" cy="0"/>
        </a:xfrm>
      </p:grpSpPr>
      <p:sp>
        <p:nvSpPr>
          <p:cNvPr id="236" name="Google Shape;236;p70"/>
          <p:cNvSpPr/>
          <p:nvPr/>
        </p:nvSpPr>
        <p:spPr>
          <a:xfrm>
            <a:off x="6354125" y="0"/>
            <a:ext cx="2790000" cy="8835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sp>
        <p:nvSpPr>
          <p:cNvPr id="237" name="Google Shape;237;p70"/>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8" name="Google Shape;238;p70"/>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39" name="Google Shape;239;p70"/>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pic>
        <p:nvPicPr>
          <p:cNvPr id="240" name="Google Shape;240;p70"/>
          <p:cNvPicPr preferRelativeResize="0"/>
          <p:nvPr/>
        </p:nvPicPr>
        <p:blipFill rotWithShape="1">
          <a:blip r:embed="rId2">
            <a:alphaModFix/>
          </a:blip>
          <a:srcRect t="669" b="678"/>
          <a:stretch/>
        </p:blipFill>
        <p:spPr>
          <a:xfrm>
            <a:off x="6547867" y="159555"/>
            <a:ext cx="2402526" cy="1101947"/>
          </a:xfrm>
          <a:prstGeom prst="rect">
            <a:avLst/>
          </a:prstGeom>
          <a:noFill/>
          <a:ln>
            <a:noFill/>
          </a:ln>
        </p:spPr>
      </p:pic>
      <p:sp>
        <p:nvSpPr>
          <p:cNvPr id="241" name="Google Shape;241;p70"/>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42" name="Google Shape;242;p70"/>
          <p:cNvPicPr preferRelativeResize="0"/>
          <p:nvPr/>
        </p:nvPicPr>
        <p:blipFill rotWithShape="1">
          <a:blip r:embed="rId3">
            <a:alphaModFix/>
          </a:blip>
          <a:srcRect t="823" r="30526" b="4421"/>
          <a:stretch/>
        </p:blipFill>
        <p:spPr>
          <a:xfrm>
            <a:off x="-2875" y="0"/>
            <a:ext cx="5671947" cy="1185300"/>
          </a:xfrm>
          <a:prstGeom prst="rect">
            <a:avLst/>
          </a:prstGeom>
          <a:noFill/>
          <a:ln>
            <a:noFill/>
          </a:ln>
        </p:spPr>
      </p:pic>
      <p:cxnSp>
        <p:nvCxnSpPr>
          <p:cNvPr id="243" name="Google Shape;243;p70"/>
          <p:cNvCxnSpPr/>
          <p:nvPr/>
        </p:nvCxnSpPr>
        <p:spPr>
          <a:xfrm>
            <a:off x="14452" y="1075745"/>
            <a:ext cx="3113100" cy="0"/>
          </a:xfrm>
          <a:prstGeom prst="straightConnector1">
            <a:avLst/>
          </a:prstGeom>
          <a:noFill/>
          <a:ln w="228600" cap="flat" cmpd="sng">
            <a:solidFill>
              <a:srgbClr val="FF6600"/>
            </a:solidFill>
            <a:prstDash val="solid"/>
            <a:round/>
            <a:headEnd type="none" w="sm" len="sm"/>
            <a:tailEnd type="none" w="sm" len="sm"/>
          </a:ln>
        </p:spPr>
      </p:cxnSp>
      <p:sp>
        <p:nvSpPr>
          <p:cNvPr id="244" name="Google Shape;244;p70"/>
          <p:cNvSpPr/>
          <p:nvPr/>
        </p:nvSpPr>
        <p:spPr>
          <a:xfrm rot="7072369">
            <a:off x="5597862" y="4566253"/>
            <a:ext cx="2045730" cy="2268122"/>
          </a:xfrm>
          <a:prstGeom prst="chord">
            <a:avLst>
              <a:gd name="adj1" fmla="val 3961983"/>
              <a:gd name="adj2" fmla="val 14885895"/>
            </a:avLst>
          </a:prstGeom>
          <a:solidFill>
            <a:srgbClr val="000000"/>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 name="Google Shape;245;p70"/>
          <p:cNvPicPr preferRelativeResize="0"/>
          <p:nvPr/>
        </p:nvPicPr>
        <p:blipFill rotWithShape="1">
          <a:blip r:embed="rId4">
            <a:alphaModFix/>
          </a:blip>
          <a:srcRect l="75563" r="-2992"/>
          <a:stretch/>
        </p:blipFill>
        <p:spPr>
          <a:xfrm>
            <a:off x="5956275" y="4457825"/>
            <a:ext cx="1272301" cy="1518900"/>
          </a:xfrm>
          <a:prstGeom prst="rect">
            <a:avLst/>
          </a:prstGeom>
          <a:noFill/>
          <a:ln>
            <a:noFill/>
          </a:ln>
        </p:spPr>
      </p:pic>
      <p:sp>
        <p:nvSpPr>
          <p:cNvPr id="246" name="Google Shape;246;p70"/>
          <p:cNvSpPr/>
          <p:nvPr/>
        </p:nvSpPr>
        <p:spPr>
          <a:xfrm rot="7091654">
            <a:off x="7219907" y="4914769"/>
            <a:ext cx="1453450" cy="161118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7" name="Google Shape;247;p70"/>
          <p:cNvPicPr preferRelativeResize="0"/>
          <p:nvPr/>
        </p:nvPicPr>
        <p:blipFill rotWithShape="1">
          <a:blip r:embed="rId5">
            <a:alphaModFix/>
          </a:blip>
          <a:srcRect l="-12003" t="-8423" r="-6845" b="-8409"/>
          <a:stretch/>
        </p:blipFill>
        <p:spPr>
          <a:xfrm>
            <a:off x="7477769" y="5181352"/>
            <a:ext cx="937715" cy="4371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_ colour background 1 1 1">
  <p:cSld name="TITLE_3_1_1_1">
    <p:spTree>
      <p:nvGrpSpPr>
        <p:cNvPr id="1" name="Shape 248"/>
        <p:cNvGrpSpPr/>
        <p:nvPr/>
      </p:nvGrpSpPr>
      <p:grpSpPr>
        <a:xfrm>
          <a:off x="0" y="0"/>
          <a:ext cx="0" cy="0"/>
          <a:chOff x="0" y="0"/>
          <a:chExt cx="0" cy="0"/>
        </a:xfrm>
      </p:grpSpPr>
      <p:sp>
        <p:nvSpPr>
          <p:cNvPr id="249" name="Google Shape;249;p71"/>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50" name="Google Shape;250;p71"/>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51" name="Google Shape;251;p71"/>
          <p:cNvSpPr/>
          <p:nvPr/>
        </p:nvSpPr>
        <p:spPr>
          <a:xfrm>
            <a:off x="6354125" y="0"/>
            <a:ext cx="2790000" cy="8835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252" name="Google Shape;252;p71"/>
          <p:cNvPicPr preferRelativeResize="0"/>
          <p:nvPr/>
        </p:nvPicPr>
        <p:blipFill rotWithShape="1">
          <a:blip r:embed="rId2">
            <a:alphaModFix/>
          </a:blip>
          <a:srcRect t="669" b="678"/>
          <a:stretch/>
        </p:blipFill>
        <p:spPr>
          <a:xfrm>
            <a:off x="6547867" y="159555"/>
            <a:ext cx="2402526" cy="1101947"/>
          </a:xfrm>
          <a:prstGeom prst="rect">
            <a:avLst/>
          </a:prstGeom>
          <a:noFill/>
          <a:ln>
            <a:noFill/>
          </a:ln>
        </p:spPr>
      </p:pic>
      <p:pic>
        <p:nvPicPr>
          <p:cNvPr id="253" name="Google Shape;253;p71"/>
          <p:cNvPicPr preferRelativeResize="0"/>
          <p:nvPr/>
        </p:nvPicPr>
        <p:blipFill rotWithShape="1">
          <a:blip r:embed="rId3">
            <a:alphaModFix/>
          </a:blip>
          <a:srcRect t="823" r="30526" b="4421"/>
          <a:stretch/>
        </p:blipFill>
        <p:spPr>
          <a:xfrm>
            <a:off x="-2875" y="0"/>
            <a:ext cx="5671947" cy="1185300"/>
          </a:xfrm>
          <a:prstGeom prst="rect">
            <a:avLst/>
          </a:prstGeom>
          <a:noFill/>
          <a:ln>
            <a:noFill/>
          </a:ln>
        </p:spPr>
      </p:pic>
      <p:cxnSp>
        <p:nvCxnSpPr>
          <p:cNvPr id="254" name="Google Shape;254;p71"/>
          <p:cNvCxnSpPr/>
          <p:nvPr/>
        </p:nvCxnSpPr>
        <p:spPr>
          <a:xfrm>
            <a:off x="14452" y="1075745"/>
            <a:ext cx="3113100" cy="0"/>
          </a:xfrm>
          <a:prstGeom prst="straightConnector1">
            <a:avLst/>
          </a:prstGeom>
          <a:noFill/>
          <a:ln w="228600" cap="flat" cmpd="sng">
            <a:solidFill>
              <a:srgbClr val="FF6600"/>
            </a:solidFill>
            <a:prstDash val="solid"/>
            <a:round/>
            <a:headEnd type="none" w="sm" len="sm"/>
            <a:tailEnd type="none" w="sm" len="sm"/>
          </a:ln>
        </p:spPr>
      </p:cxnSp>
      <p:sp>
        <p:nvSpPr>
          <p:cNvPr id="255" name="Google Shape;255;p71"/>
          <p:cNvSpPr/>
          <p:nvPr/>
        </p:nvSpPr>
        <p:spPr>
          <a:xfrm>
            <a:off x="0" y="4831500"/>
            <a:ext cx="9144000" cy="88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1"/>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71"/>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258" name="Google Shape;258;p71"/>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71"/>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FFFFFF"/>
                </a:solidFill>
                <a:latin typeface="Arial"/>
                <a:ea typeface="Arial"/>
                <a:cs typeface="Arial"/>
                <a:sym typeface="Arial"/>
              </a:rPr>
              <a:t>‹#›</a:t>
            </a:fld>
            <a:endParaRPr sz="1100" b="0" i="0" u="none" strike="noStrike" cap="none">
              <a:solidFill>
                <a:srgbClr val="FFFFFF"/>
              </a:solidFill>
              <a:latin typeface="Arial"/>
              <a:ea typeface="Arial"/>
              <a:cs typeface="Arial"/>
              <a:sym typeface="Arial"/>
            </a:endParaRPr>
          </a:p>
        </p:txBody>
      </p:sp>
      <p:pic>
        <p:nvPicPr>
          <p:cNvPr id="260" name="Google Shape;260;p71"/>
          <p:cNvPicPr preferRelativeResize="0"/>
          <p:nvPr/>
        </p:nvPicPr>
        <p:blipFill rotWithShape="1">
          <a:blip r:embed="rId4">
            <a:alphaModFix/>
          </a:blip>
          <a:srcRect l="75566" t="35770" r="-2348" b="22983"/>
          <a:stretch/>
        </p:blipFill>
        <p:spPr>
          <a:xfrm>
            <a:off x="5843925" y="4966615"/>
            <a:ext cx="1304501" cy="657825"/>
          </a:xfrm>
          <a:prstGeom prst="rect">
            <a:avLst/>
          </a:prstGeom>
          <a:noFill/>
          <a:ln>
            <a:noFill/>
          </a:ln>
        </p:spPr>
      </p:pic>
      <p:pic>
        <p:nvPicPr>
          <p:cNvPr id="261" name="Google Shape;261;p71"/>
          <p:cNvPicPr preferRelativeResize="0"/>
          <p:nvPr/>
        </p:nvPicPr>
        <p:blipFill rotWithShape="1">
          <a:blip r:embed="rId5">
            <a:alphaModFix/>
          </a:blip>
          <a:srcRect l="72606" t="61934" r="2525"/>
          <a:stretch/>
        </p:blipFill>
        <p:spPr>
          <a:xfrm>
            <a:off x="7292676" y="4966615"/>
            <a:ext cx="1354899" cy="6578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_ colour background 1 1 1 1">
  <p:cSld name="TITLE_3_1_1_1_1">
    <p:spTree>
      <p:nvGrpSpPr>
        <p:cNvPr id="1" name="Shape 262"/>
        <p:cNvGrpSpPr/>
        <p:nvPr/>
      </p:nvGrpSpPr>
      <p:grpSpPr>
        <a:xfrm>
          <a:off x="0" y="0"/>
          <a:ext cx="0" cy="0"/>
          <a:chOff x="0" y="0"/>
          <a:chExt cx="0" cy="0"/>
        </a:xfrm>
      </p:grpSpPr>
      <p:sp>
        <p:nvSpPr>
          <p:cNvPr id="263" name="Google Shape;263;p72"/>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64" name="Google Shape;264;p72"/>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65" name="Google Shape;265;p72"/>
          <p:cNvSpPr/>
          <p:nvPr/>
        </p:nvSpPr>
        <p:spPr>
          <a:xfrm>
            <a:off x="6354125" y="0"/>
            <a:ext cx="2790000" cy="8835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266" name="Google Shape;266;p72"/>
          <p:cNvPicPr preferRelativeResize="0"/>
          <p:nvPr/>
        </p:nvPicPr>
        <p:blipFill rotWithShape="1">
          <a:blip r:embed="rId2">
            <a:alphaModFix/>
          </a:blip>
          <a:srcRect t="669" b="678"/>
          <a:stretch/>
        </p:blipFill>
        <p:spPr>
          <a:xfrm>
            <a:off x="6547867" y="159555"/>
            <a:ext cx="2402526" cy="1101947"/>
          </a:xfrm>
          <a:prstGeom prst="rect">
            <a:avLst/>
          </a:prstGeom>
          <a:noFill/>
          <a:ln>
            <a:noFill/>
          </a:ln>
        </p:spPr>
      </p:pic>
      <p:pic>
        <p:nvPicPr>
          <p:cNvPr id="267" name="Google Shape;267;p72"/>
          <p:cNvPicPr preferRelativeResize="0"/>
          <p:nvPr/>
        </p:nvPicPr>
        <p:blipFill rotWithShape="1">
          <a:blip r:embed="rId3">
            <a:alphaModFix/>
          </a:blip>
          <a:srcRect t="823" r="30526" b="4421"/>
          <a:stretch/>
        </p:blipFill>
        <p:spPr>
          <a:xfrm>
            <a:off x="-2875" y="0"/>
            <a:ext cx="5671947" cy="1185300"/>
          </a:xfrm>
          <a:prstGeom prst="rect">
            <a:avLst/>
          </a:prstGeom>
          <a:noFill/>
          <a:ln>
            <a:noFill/>
          </a:ln>
        </p:spPr>
      </p:pic>
      <p:cxnSp>
        <p:nvCxnSpPr>
          <p:cNvPr id="268" name="Google Shape;268;p72"/>
          <p:cNvCxnSpPr/>
          <p:nvPr/>
        </p:nvCxnSpPr>
        <p:spPr>
          <a:xfrm>
            <a:off x="14452" y="1075745"/>
            <a:ext cx="3113100" cy="0"/>
          </a:xfrm>
          <a:prstGeom prst="straightConnector1">
            <a:avLst/>
          </a:prstGeom>
          <a:noFill/>
          <a:ln w="228600" cap="flat" cmpd="sng">
            <a:solidFill>
              <a:srgbClr val="FF6600"/>
            </a:solidFill>
            <a:prstDash val="solid"/>
            <a:round/>
            <a:headEnd type="none" w="sm" len="sm"/>
            <a:tailEnd type="none" w="sm" len="sm"/>
          </a:ln>
        </p:spPr>
      </p:cxnSp>
      <p:sp>
        <p:nvSpPr>
          <p:cNvPr id="269" name="Google Shape;269;p72"/>
          <p:cNvSpPr/>
          <p:nvPr/>
        </p:nvSpPr>
        <p:spPr>
          <a:xfrm>
            <a:off x="0" y="4831500"/>
            <a:ext cx="9144000" cy="8835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CC33"/>
              </a:solidFill>
              <a:latin typeface="Arial"/>
              <a:ea typeface="Arial"/>
              <a:cs typeface="Arial"/>
              <a:sym typeface="Arial"/>
            </a:endParaRPr>
          </a:p>
        </p:txBody>
      </p:sp>
      <p:sp>
        <p:nvSpPr>
          <p:cNvPr id="270" name="Google Shape;270;p72"/>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1" name="Google Shape;271;p72"/>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272" name="Google Shape;272;p72"/>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3" name="Google Shape;273;p72"/>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000000"/>
                </a:solidFill>
                <a:latin typeface="Arial"/>
                <a:ea typeface="Arial"/>
                <a:cs typeface="Arial"/>
                <a:sym typeface="Arial"/>
              </a:rPr>
              <a:t>‹#›</a:t>
            </a:fld>
            <a:endParaRPr sz="1100" b="0" i="0" u="none" strike="noStrike" cap="none">
              <a:solidFill>
                <a:srgbClr val="000000"/>
              </a:solidFill>
              <a:latin typeface="Arial"/>
              <a:ea typeface="Arial"/>
              <a:cs typeface="Arial"/>
              <a:sym typeface="Arial"/>
            </a:endParaRPr>
          </a:p>
        </p:txBody>
      </p:sp>
      <p:pic>
        <p:nvPicPr>
          <p:cNvPr id="274" name="Google Shape;274;p72"/>
          <p:cNvPicPr preferRelativeResize="0"/>
          <p:nvPr/>
        </p:nvPicPr>
        <p:blipFill rotWithShape="1">
          <a:blip r:embed="rId4">
            <a:alphaModFix/>
          </a:blip>
          <a:srcRect l="74556" t="33111" r="-6682" b="20674"/>
          <a:stretch/>
        </p:blipFill>
        <p:spPr>
          <a:xfrm>
            <a:off x="5917268" y="4923725"/>
            <a:ext cx="1578626" cy="743626"/>
          </a:xfrm>
          <a:prstGeom prst="rect">
            <a:avLst/>
          </a:prstGeom>
          <a:noFill/>
          <a:ln>
            <a:noFill/>
          </a:ln>
        </p:spPr>
      </p:pic>
      <p:pic>
        <p:nvPicPr>
          <p:cNvPr id="275" name="Google Shape;275;p72"/>
          <p:cNvPicPr preferRelativeResize="0"/>
          <p:nvPr/>
        </p:nvPicPr>
        <p:blipFill rotWithShape="1">
          <a:blip r:embed="rId5">
            <a:alphaModFix/>
          </a:blip>
          <a:srcRect l="82652" t="34832" r="-1874" b="26374"/>
          <a:stretch/>
        </p:blipFill>
        <p:spPr>
          <a:xfrm>
            <a:off x="7307250" y="4944315"/>
            <a:ext cx="1228373" cy="6443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_ colour background 1 1 1 1 1">
  <p:cSld name="TITLE_3_1_1_1_1_1">
    <p:spTree>
      <p:nvGrpSpPr>
        <p:cNvPr id="1" name="Shape 276"/>
        <p:cNvGrpSpPr/>
        <p:nvPr/>
      </p:nvGrpSpPr>
      <p:grpSpPr>
        <a:xfrm>
          <a:off x="0" y="0"/>
          <a:ext cx="0" cy="0"/>
          <a:chOff x="0" y="0"/>
          <a:chExt cx="0" cy="0"/>
        </a:xfrm>
      </p:grpSpPr>
      <p:sp>
        <p:nvSpPr>
          <p:cNvPr id="277" name="Google Shape;277;p73"/>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8" name="Google Shape;278;p73"/>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79" name="Google Shape;279;p73"/>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80" name="Google Shape;280;p73"/>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1" name="Google Shape;281;p73"/>
          <p:cNvSpPr/>
          <p:nvPr/>
        </p:nvSpPr>
        <p:spPr>
          <a:xfrm>
            <a:off x="6354125" y="0"/>
            <a:ext cx="2790000" cy="8835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282" name="Google Shape;282;p73"/>
          <p:cNvPicPr preferRelativeResize="0"/>
          <p:nvPr/>
        </p:nvPicPr>
        <p:blipFill rotWithShape="1">
          <a:blip r:embed="rId2">
            <a:alphaModFix/>
          </a:blip>
          <a:srcRect t="669" b="678"/>
          <a:stretch/>
        </p:blipFill>
        <p:spPr>
          <a:xfrm>
            <a:off x="6547867" y="159555"/>
            <a:ext cx="2402526" cy="1101947"/>
          </a:xfrm>
          <a:prstGeom prst="rect">
            <a:avLst/>
          </a:prstGeom>
          <a:noFill/>
          <a:ln>
            <a:noFill/>
          </a:ln>
        </p:spPr>
      </p:pic>
      <p:pic>
        <p:nvPicPr>
          <p:cNvPr id="283" name="Google Shape;283;p73"/>
          <p:cNvPicPr preferRelativeResize="0"/>
          <p:nvPr/>
        </p:nvPicPr>
        <p:blipFill rotWithShape="1">
          <a:blip r:embed="rId3">
            <a:alphaModFix/>
          </a:blip>
          <a:srcRect t="823" r="30526" b="4421"/>
          <a:stretch/>
        </p:blipFill>
        <p:spPr>
          <a:xfrm>
            <a:off x="-2875" y="0"/>
            <a:ext cx="5671947" cy="1185300"/>
          </a:xfrm>
          <a:prstGeom prst="rect">
            <a:avLst/>
          </a:prstGeom>
          <a:noFill/>
          <a:ln>
            <a:noFill/>
          </a:ln>
        </p:spPr>
      </p:pic>
      <p:cxnSp>
        <p:nvCxnSpPr>
          <p:cNvPr id="284" name="Google Shape;284;p73"/>
          <p:cNvCxnSpPr/>
          <p:nvPr/>
        </p:nvCxnSpPr>
        <p:spPr>
          <a:xfrm>
            <a:off x="14452" y="1075745"/>
            <a:ext cx="3113100" cy="0"/>
          </a:xfrm>
          <a:prstGeom prst="straightConnector1">
            <a:avLst/>
          </a:prstGeom>
          <a:noFill/>
          <a:ln w="228600" cap="flat" cmpd="sng">
            <a:solidFill>
              <a:srgbClr val="FF6600"/>
            </a:solidFill>
            <a:prstDash val="solid"/>
            <a:round/>
            <a:headEnd type="none" w="sm" len="sm"/>
            <a:tailEnd type="none" w="sm" len="sm"/>
          </a:ln>
        </p:spPr>
      </p:cxnSp>
      <p:pic>
        <p:nvPicPr>
          <p:cNvPr id="285" name="Google Shape;285;p73"/>
          <p:cNvPicPr preferRelativeResize="0"/>
          <p:nvPr/>
        </p:nvPicPr>
        <p:blipFill rotWithShape="1">
          <a:blip r:embed="rId4">
            <a:alphaModFix/>
          </a:blip>
          <a:srcRect l="74556" t="33111" r="-6682" b="20674"/>
          <a:stretch/>
        </p:blipFill>
        <p:spPr>
          <a:xfrm>
            <a:off x="5917268" y="4923725"/>
            <a:ext cx="1578626" cy="743626"/>
          </a:xfrm>
          <a:prstGeom prst="rect">
            <a:avLst/>
          </a:prstGeom>
          <a:noFill/>
          <a:ln>
            <a:noFill/>
          </a:ln>
        </p:spPr>
      </p:pic>
      <p:pic>
        <p:nvPicPr>
          <p:cNvPr id="286" name="Google Shape;286;p73"/>
          <p:cNvPicPr preferRelativeResize="0"/>
          <p:nvPr/>
        </p:nvPicPr>
        <p:blipFill rotWithShape="1">
          <a:blip r:embed="rId5">
            <a:alphaModFix/>
          </a:blip>
          <a:srcRect l="82652" t="34832" r="-1874" b="26374"/>
          <a:stretch/>
        </p:blipFill>
        <p:spPr>
          <a:xfrm>
            <a:off x="7307250" y="4944315"/>
            <a:ext cx="1228373" cy="6443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p:cSld name="TITLE_2">
    <p:spTree>
      <p:nvGrpSpPr>
        <p:cNvPr id="1" name="Shape 287"/>
        <p:cNvGrpSpPr/>
        <p:nvPr/>
      </p:nvGrpSpPr>
      <p:grpSpPr>
        <a:xfrm>
          <a:off x="0" y="0"/>
          <a:ext cx="0" cy="0"/>
          <a:chOff x="0" y="0"/>
          <a:chExt cx="0" cy="0"/>
        </a:xfrm>
      </p:grpSpPr>
      <p:sp>
        <p:nvSpPr>
          <p:cNvPr id="288" name="Google Shape;288;p74"/>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9" name="Google Shape;289;p74"/>
          <p:cNvSpPr txBox="1">
            <a:spLocks noGrp="1"/>
          </p:cNvSpPr>
          <p:nvPr>
            <p:ph type="title"/>
          </p:nvPr>
        </p:nvSpPr>
        <p:spPr>
          <a:xfrm>
            <a:off x="365453" y="1254794"/>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290" name="Google Shape;290;p74"/>
          <p:cNvSpPr txBox="1">
            <a:spLocks noGrp="1"/>
          </p:cNvSpPr>
          <p:nvPr>
            <p:ph type="title" idx="2"/>
          </p:nvPr>
        </p:nvSpPr>
        <p:spPr>
          <a:xfrm>
            <a:off x="4820088" y="1254794"/>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291" name="Google Shape;291;p74"/>
          <p:cNvSpPr txBox="1">
            <a:spLocks noGrp="1"/>
          </p:cNvSpPr>
          <p:nvPr>
            <p:ph type="subTitle" idx="1"/>
          </p:nvPr>
        </p:nvSpPr>
        <p:spPr>
          <a:xfrm>
            <a:off x="417217" y="1731101"/>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92" name="Google Shape;292;p74"/>
          <p:cNvSpPr txBox="1">
            <a:spLocks noGrp="1"/>
          </p:cNvSpPr>
          <p:nvPr>
            <p:ph type="subTitle" idx="3"/>
          </p:nvPr>
        </p:nvSpPr>
        <p:spPr>
          <a:xfrm>
            <a:off x="4871851" y="1731101"/>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pic>
        <p:nvPicPr>
          <p:cNvPr id="293" name="Google Shape;293;p74"/>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294" name="Google Shape;294;p74"/>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295" name="Google Shape;295;p74"/>
          <p:cNvPicPr preferRelativeResize="0"/>
          <p:nvPr/>
        </p:nvPicPr>
        <p:blipFill rotWithShape="1">
          <a:blip r:embed="rId3">
            <a:alphaModFix/>
          </a:blip>
          <a:srcRect l="-10429" t="-6815" r="-10428" b="-6816"/>
          <a:stretch/>
        </p:blipFill>
        <p:spPr>
          <a:xfrm>
            <a:off x="5796755" y="-9928"/>
            <a:ext cx="3395898" cy="1012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s 1">
  <p:cSld name="TITLE_2_1">
    <p:spTree>
      <p:nvGrpSpPr>
        <p:cNvPr id="1" name="Shape 296"/>
        <p:cNvGrpSpPr/>
        <p:nvPr/>
      </p:nvGrpSpPr>
      <p:grpSpPr>
        <a:xfrm>
          <a:off x="0" y="0"/>
          <a:ext cx="0" cy="0"/>
          <a:chOff x="0" y="0"/>
          <a:chExt cx="0" cy="0"/>
        </a:xfrm>
      </p:grpSpPr>
      <p:sp>
        <p:nvSpPr>
          <p:cNvPr id="297" name="Google Shape;297;p75"/>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98" name="Google Shape;298;p75"/>
          <p:cNvSpPr/>
          <p:nvPr/>
        </p:nvSpPr>
        <p:spPr>
          <a:xfrm rot="7108812">
            <a:off x="7219987" y="4904814"/>
            <a:ext cx="1453272" cy="1611144"/>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9" name="Google Shape;299;p75"/>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300" name="Google Shape;300;p75"/>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301" name="Google Shape;301;p75"/>
          <p:cNvPicPr preferRelativeResize="0"/>
          <p:nvPr/>
        </p:nvPicPr>
        <p:blipFill rotWithShape="1">
          <a:blip r:embed="rId3">
            <a:alphaModFix/>
          </a:blip>
          <a:srcRect l="-4896" t="10" r="-4885" b="-10"/>
          <a:stretch/>
        </p:blipFill>
        <p:spPr>
          <a:xfrm>
            <a:off x="5966938" y="39725"/>
            <a:ext cx="3109849" cy="927493"/>
          </a:xfrm>
          <a:prstGeom prst="rect">
            <a:avLst/>
          </a:prstGeom>
          <a:noFill/>
          <a:ln>
            <a:noFill/>
          </a:ln>
        </p:spPr>
      </p:pic>
      <p:sp>
        <p:nvSpPr>
          <p:cNvPr id="302" name="Google Shape;302;p75"/>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03" name="Google Shape;303;p75"/>
          <p:cNvSpPr txBox="1">
            <a:spLocks noGrp="1"/>
          </p:cNvSpPr>
          <p:nvPr>
            <p:ph type="title" idx="2"/>
          </p:nvPr>
        </p:nvSpPr>
        <p:spPr>
          <a:xfrm>
            <a:off x="4820088"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04" name="Google Shape;304;p75"/>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05" name="Google Shape;305;p75"/>
          <p:cNvSpPr txBox="1">
            <a:spLocks noGrp="1"/>
          </p:cNvSpPr>
          <p:nvPr>
            <p:ph type="subTitle" idx="3"/>
          </p:nvPr>
        </p:nvSpPr>
        <p:spPr>
          <a:xfrm>
            <a:off x="4871851"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pic>
        <p:nvPicPr>
          <p:cNvPr id="306" name="Google Shape;306;p75"/>
          <p:cNvPicPr preferRelativeResize="0"/>
          <p:nvPr/>
        </p:nvPicPr>
        <p:blipFill rotWithShape="1">
          <a:blip r:embed="rId4">
            <a:alphaModFix/>
          </a:blip>
          <a:srcRect t="49" b="59"/>
          <a:stretch/>
        </p:blipFill>
        <p:spPr>
          <a:xfrm>
            <a:off x="7475341" y="5175688"/>
            <a:ext cx="922765" cy="437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s 1 1">
  <p:cSld name="TITLE_2_1_1">
    <p:spTree>
      <p:nvGrpSpPr>
        <p:cNvPr id="1" name="Shape 307"/>
        <p:cNvGrpSpPr/>
        <p:nvPr/>
      </p:nvGrpSpPr>
      <p:grpSpPr>
        <a:xfrm>
          <a:off x="0" y="0"/>
          <a:ext cx="0" cy="0"/>
          <a:chOff x="0" y="0"/>
          <a:chExt cx="0" cy="0"/>
        </a:xfrm>
      </p:grpSpPr>
      <p:pic>
        <p:nvPicPr>
          <p:cNvPr id="308" name="Google Shape;308;p76"/>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309" name="Google Shape;309;p76"/>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310" name="Google Shape;310;p76"/>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311" name="Google Shape;311;p76"/>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2" name="Google Shape;312;p76"/>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13" name="Google Shape;313;p76"/>
          <p:cNvSpPr txBox="1">
            <a:spLocks noGrp="1"/>
          </p:cNvSpPr>
          <p:nvPr>
            <p:ph type="title" idx="2"/>
          </p:nvPr>
        </p:nvSpPr>
        <p:spPr>
          <a:xfrm>
            <a:off x="4820088"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14" name="Google Shape;314;p76"/>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15" name="Google Shape;315;p76"/>
          <p:cNvSpPr txBox="1">
            <a:spLocks noGrp="1"/>
          </p:cNvSpPr>
          <p:nvPr>
            <p:ph type="subTitle" idx="3"/>
          </p:nvPr>
        </p:nvSpPr>
        <p:spPr>
          <a:xfrm>
            <a:off x="4871851"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16" name="Google Shape;316;p76"/>
          <p:cNvSpPr/>
          <p:nvPr/>
        </p:nvSpPr>
        <p:spPr>
          <a:xfrm rot="7072369">
            <a:off x="5597862" y="4566253"/>
            <a:ext cx="2045730" cy="2268122"/>
          </a:xfrm>
          <a:prstGeom prst="chord">
            <a:avLst>
              <a:gd name="adj1" fmla="val 3961983"/>
              <a:gd name="adj2" fmla="val 14885895"/>
            </a:avLst>
          </a:prstGeom>
          <a:solidFill>
            <a:srgbClr val="000000"/>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7" name="Google Shape;317;p76"/>
          <p:cNvPicPr preferRelativeResize="0"/>
          <p:nvPr/>
        </p:nvPicPr>
        <p:blipFill rotWithShape="1">
          <a:blip r:embed="rId4">
            <a:alphaModFix/>
          </a:blip>
          <a:srcRect l="75563" r="-2992"/>
          <a:stretch/>
        </p:blipFill>
        <p:spPr>
          <a:xfrm>
            <a:off x="5956275" y="4457825"/>
            <a:ext cx="1272301" cy="1518900"/>
          </a:xfrm>
          <a:prstGeom prst="rect">
            <a:avLst/>
          </a:prstGeom>
          <a:noFill/>
          <a:ln>
            <a:noFill/>
          </a:ln>
        </p:spPr>
      </p:pic>
      <p:sp>
        <p:nvSpPr>
          <p:cNvPr id="318" name="Google Shape;318;p76"/>
          <p:cNvSpPr/>
          <p:nvPr/>
        </p:nvSpPr>
        <p:spPr>
          <a:xfrm rot="7091654">
            <a:off x="7219907" y="4914769"/>
            <a:ext cx="1453450" cy="161118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76"/>
          <p:cNvPicPr preferRelativeResize="0"/>
          <p:nvPr/>
        </p:nvPicPr>
        <p:blipFill rotWithShape="1">
          <a:blip r:embed="rId5">
            <a:alphaModFix/>
          </a:blip>
          <a:srcRect l="-12003" t="-8423" r="-6845" b="-8409"/>
          <a:stretch/>
        </p:blipFill>
        <p:spPr>
          <a:xfrm>
            <a:off x="7477769" y="5181352"/>
            <a:ext cx="937715" cy="437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lumns 1 1 1">
  <p:cSld name="TITLE_2_1_1_1">
    <p:spTree>
      <p:nvGrpSpPr>
        <p:cNvPr id="1" name="Shape 320"/>
        <p:cNvGrpSpPr/>
        <p:nvPr/>
      </p:nvGrpSpPr>
      <p:grpSpPr>
        <a:xfrm>
          <a:off x="0" y="0"/>
          <a:ext cx="0" cy="0"/>
          <a:chOff x="0" y="0"/>
          <a:chExt cx="0" cy="0"/>
        </a:xfrm>
      </p:grpSpPr>
      <p:pic>
        <p:nvPicPr>
          <p:cNvPr id="321" name="Google Shape;321;p77"/>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322" name="Google Shape;322;p77"/>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323" name="Google Shape;323;p77"/>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324" name="Google Shape;324;p77"/>
          <p:cNvSpPr txBox="1">
            <a:spLocks noGrp="1"/>
          </p:cNvSpPr>
          <p:nvPr>
            <p:ph type="title"/>
          </p:nvPr>
        </p:nvSpPr>
        <p:spPr>
          <a:xfrm>
            <a:off x="365450" y="1261500"/>
            <a:ext cx="3798300" cy="3990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25" name="Google Shape;325;p77"/>
          <p:cNvSpPr txBox="1">
            <a:spLocks noGrp="1"/>
          </p:cNvSpPr>
          <p:nvPr>
            <p:ph type="title" idx="2"/>
          </p:nvPr>
        </p:nvSpPr>
        <p:spPr>
          <a:xfrm>
            <a:off x="4820093" y="1261500"/>
            <a:ext cx="3798300" cy="3990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26" name="Google Shape;326;p77"/>
          <p:cNvSpPr txBox="1">
            <a:spLocks noGrp="1"/>
          </p:cNvSpPr>
          <p:nvPr>
            <p:ph type="subTitle" idx="1"/>
          </p:nvPr>
        </p:nvSpPr>
        <p:spPr>
          <a:xfrm>
            <a:off x="417214" y="1696312"/>
            <a:ext cx="3694800" cy="2925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27" name="Google Shape;327;p77"/>
          <p:cNvSpPr txBox="1">
            <a:spLocks noGrp="1"/>
          </p:cNvSpPr>
          <p:nvPr>
            <p:ph type="subTitle" idx="3"/>
          </p:nvPr>
        </p:nvSpPr>
        <p:spPr>
          <a:xfrm>
            <a:off x="4871856" y="1696312"/>
            <a:ext cx="3694800" cy="2925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28" name="Google Shape;328;p77"/>
          <p:cNvSpPr/>
          <p:nvPr/>
        </p:nvSpPr>
        <p:spPr>
          <a:xfrm>
            <a:off x="0" y="4831500"/>
            <a:ext cx="9144000" cy="88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77"/>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0" name="Google Shape;330;p77"/>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331" name="Google Shape;331;p77"/>
          <p:cNvSpPr txBox="1">
            <a:spLocks noGrp="1"/>
          </p:cNvSpPr>
          <p:nvPr>
            <p:ph type="sldNum" idx="4"/>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2" name="Google Shape;332;p77"/>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FFFFFF"/>
                </a:solidFill>
                <a:latin typeface="Arial"/>
                <a:ea typeface="Arial"/>
                <a:cs typeface="Arial"/>
                <a:sym typeface="Arial"/>
              </a:rPr>
              <a:t>‹#›</a:t>
            </a:fld>
            <a:endParaRPr sz="1100" b="0" i="0" u="none" strike="noStrike" cap="none">
              <a:solidFill>
                <a:srgbClr val="FFFFFF"/>
              </a:solidFill>
              <a:latin typeface="Arial"/>
              <a:ea typeface="Arial"/>
              <a:cs typeface="Arial"/>
              <a:sym typeface="Arial"/>
            </a:endParaRPr>
          </a:p>
        </p:txBody>
      </p:sp>
      <p:pic>
        <p:nvPicPr>
          <p:cNvPr id="333" name="Google Shape;333;p77"/>
          <p:cNvPicPr preferRelativeResize="0"/>
          <p:nvPr/>
        </p:nvPicPr>
        <p:blipFill rotWithShape="1">
          <a:blip r:embed="rId4">
            <a:alphaModFix/>
          </a:blip>
          <a:srcRect l="75566" t="35770" r="-2348" b="22983"/>
          <a:stretch/>
        </p:blipFill>
        <p:spPr>
          <a:xfrm>
            <a:off x="5843925" y="4966615"/>
            <a:ext cx="1304501" cy="657825"/>
          </a:xfrm>
          <a:prstGeom prst="rect">
            <a:avLst/>
          </a:prstGeom>
          <a:noFill/>
          <a:ln>
            <a:noFill/>
          </a:ln>
        </p:spPr>
      </p:pic>
      <p:pic>
        <p:nvPicPr>
          <p:cNvPr id="334" name="Google Shape;334;p77"/>
          <p:cNvPicPr preferRelativeResize="0"/>
          <p:nvPr/>
        </p:nvPicPr>
        <p:blipFill rotWithShape="1">
          <a:blip r:embed="rId5">
            <a:alphaModFix/>
          </a:blip>
          <a:srcRect l="72606" t="61934" r="2525"/>
          <a:stretch/>
        </p:blipFill>
        <p:spPr>
          <a:xfrm>
            <a:off x="7292676" y="4966615"/>
            <a:ext cx="1354899" cy="6578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CUSTOM">
    <p:spTree>
      <p:nvGrpSpPr>
        <p:cNvPr id="1" name="Shape 335"/>
        <p:cNvGrpSpPr/>
        <p:nvPr/>
      </p:nvGrpSpPr>
      <p:grpSpPr>
        <a:xfrm>
          <a:off x="0" y="0"/>
          <a:ext cx="0" cy="0"/>
          <a:chOff x="0" y="0"/>
          <a:chExt cx="0" cy="0"/>
        </a:xfrm>
      </p:grpSpPr>
      <p:pic>
        <p:nvPicPr>
          <p:cNvPr id="336" name="Google Shape;336;p49"/>
          <p:cNvPicPr preferRelativeResize="0"/>
          <p:nvPr/>
        </p:nvPicPr>
        <p:blipFill rotWithShape="1">
          <a:blip r:embed="rId2">
            <a:alphaModFix/>
          </a:blip>
          <a:srcRect b="23017"/>
          <a:stretch/>
        </p:blipFill>
        <p:spPr>
          <a:xfrm>
            <a:off x="11" y="0"/>
            <a:ext cx="9143997" cy="4295267"/>
          </a:xfrm>
          <a:prstGeom prst="rect">
            <a:avLst/>
          </a:prstGeom>
          <a:noFill/>
          <a:ln>
            <a:noFill/>
          </a:ln>
        </p:spPr>
      </p:pic>
      <p:pic>
        <p:nvPicPr>
          <p:cNvPr id="337" name="Google Shape;337;p49"/>
          <p:cNvPicPr preferRelativeResize="0"/>
          <p:nvPr/>
        </p:nvPicPr>
        <p:blipFill rotWithShape="1">
          <a:blip r:embed="rId2">
            <a:alphaModFix/>
          </a:blip>
          <a:srcRect b="23017"/>
          <a:stretch/>
        </p:blipFill>
        <p:spPr>
          <a:xfrm>
            <a:off x="0" y="0"/>
            <a:ext cx="9143997" cy="4295267"/>
          </a:xfrm>
          <a:prstGeom prst="rect">
            <a:avLst/>
          </a:prstGeom>
          <a:noFill/>
          <a:ln>
            <a:noFill/>
          </a:ln>
        </p:spPr>
      </p:pic>
      <p:sp>
        <p:nvSpPr>
          <p:cNvPr id="338" name="Google Shape;338;p49"/>
          <p:cNvSpPr/>
          <p:nvPr/>
        </p:nvSpPr>
        <p:spPr>
          <a:xfrm>
            <a:off x="-48917" y="4295265"/>
            <a:ext cx="9204300" cy="641700"/>
          </a:xfrm>
          <a:prstGeom prst="rect">
            <a:avLst/>
          </a:prstGeom>
          <a:solidFill>
            <a:srgbClr val="9900CC"/>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900CC"/>
              </a:solidFill>
              <a:latin typeface="Arial"/>
              <a:ea typeface="Arial"/>
              <a:cs typeface="Arial"/>
              <a:sym typeface="Arial"/>
            </a:endParaRPr>
          </a:p>
        </p:txBody>
      </p:sp>
      <p:pic>
        <p:nvPicPr>
          <p:cNvPr id="339" name="Google Shape;339;p49"/>
          <p:cNvPicPr preferRelativeResize="0"/>
          <p:nvPr/>
        </p:nvPicPr>
        <p:blipFill rotWithShape="1">
          <a:blip r:embed="rId3">
            <a:alphaModFix/>
          </a:blip>
          <a:srcRect l="-5298" t="-3212" r="-5306" b="-3200"/>
          <a:stretch/>
        </p:blipFill>
        <p:spPr>
          <a:xfrm>
            <a:off x="685050" y="1161600"/>
            <a:ext cx="7456202" cy="2349324"/>
          </a:xfrm>
          <a:prstGeom prst="rect">
            <a:avLst/>
          </a:prstGeom>
          <a:noFill/>
          <a:ln>
            <a:noFill/>
          </a:ln>
        </p:spPr>
      </p:pic>
      <p:sp>
        <p:nvSpPr>
          <p:cNvPr id="340" name="Google Shape;340;p49"/>
          <p:cNvSpPr txBox="1">
            <a:spLocks noGrp="1"/>
          </p:cNvSpPr>
          <p:nvPr>
            <p:ph type="title"/>
          </p:nvPr>
        </p:nvSpPr>
        <p:spPr>
          <a:xfrm>
            <a:off x="1602039" y="4397545"/>
            <a:ext cx="5940000" cy="437100"/>
          </a:xfrm>
          <a:prstGeom prst="rect">
            <a:avLst/>
          </a:prstGeom>
          <a:noFill/>
          <a:ln>
            <a:noFill/>
          </a:ln>
        </p:spPr>
        <p:txBody>
          <a:bodyPr spcFirstLastPara="1" wrap="square" lIns="76425" tIns="76425" rIns="76425" bIns="76425" anchor="t" anchorCtr="0">
            <a:noAutofit/>
          </a:bodyPr>
          <a:lstStyle>
            <a:lvl1pPr marR="0" lvl="0" algn="ctr" rtl="0">
              <a:lnSpc>
                <a:spcPct val="100000"/>
              </a:lnSpc>
              <a:spcBef>
                <a:spcPts val="0"/>
              </a:spcBef>
              <a:spcAft>
                <a:spcPts val="0"/>
              </a:spcAft>
              <a:buClr>
                <a:srgbClr val="000000"/>
              </a:buClr>
              <a:buSzPts val="1700"/>
              <a:buFont typeface="Arial"/>
              <a:buNone/>
              <a:defRPr sz="1700" b="0" i="0" u="none" strike="noStrike" cap="none">
                <a:solidFill>
                  <a:srgbClr val="FFFFFF"/>
                </a:solidFill>
                <a:latin typeface="Open Sans ExtraBold"/>
                <a:ea typeface="Open Sans ExtraBold"/>
                <a:cs typeface="Open Sans ExtraBold"/>
                <a:sym typeface="Open Sans ExtraBold"/>
              </a:defRPr>
            </a:lvl1pPr>
            <a:lvl2pPr marR="0" lvl="1"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endParaRPr/>
          </a:p>
        </p:txBody>
      </p:sp>
      <p:sp>
        <p:nvSpPr>
          <p:cNvPr id="341" name="Google Shape;341;p49"/>
          <p:cNvSpPr/>
          <p:nvPr/>
        </p:nvSpPr>
        <p:spPr>
          <a:xfrm>
            <a:off x="-48917" y="4915543"/>
            <a:ext cx="9204300" cy="799500"/>
          </a:xfrm>
          <a:prstGeom prst="rect">
            <a:avLst/>
          </a:prstGeom>
          <a:solidFill>
            <a:schemeClr val="lt1"/>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2" name="Google Shape;342;p49"/>
          <p:cNvPicPr preferRelativeResize="0"/>
          <p:nvPr/>
        </p:nvPicPr>
        <p:blipFill rotWithShape="1">
          <a:blip r:embed="rId4">
            <a:alphaModFix/>
          </a:blip>
          <a:srcRect l="-12003" t="-8423" r="-6845" b="-8409"/>
          <a:stretch/>
        </p:blipFill>
        <p:spPr>
          <a:xfrm>
            <a:off x="3848947" y="4990950"/>
            <a:ext cx="1376604" cy="641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1 1">
  <p:cSld name="BLANK_1_1_1">
    <p:spTree>
      <p:nvGrpSpPr>
        <p:cNvPr id="1" name="Shape 32"/>
        <p:cNvGrpSpPr/>
        <p:nvPr/>
      </p:nvGrpSpPr>
      <p:grpSpPr>
        <a:xfrm>
          <a:off x="0" y="0"/>
          <a:ext cx="0" cy="0"/>
          <a:chOff x="0" y="0"/>
          <a:chExt cx="0" cy="0"/>
        </a:xfrm>
      </p:grpSpPr>
      <p:sp>
        <p:nvSpPr>
          <p:cNvPr id="33" name="Google Shape;33;p52"/>
          <p:cNvSpPr/>
          <p:nvPr/>
        </p:nvSpPr>
        <p:spPr>
          <a:xfrm>
            <a:off x="0" y="4831500"/>
            <a:ext cx="9144000" cy="88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2"/>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2"/>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36" name="Google Shape;36;p52"/>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52"/>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FFFFFF"/>
                </a:solidFill>
                <a:latin typeface="Arial"/>
                <a:ea typeface="Arial"/>
                <a:cs typeface="Arial"/>
                <a:sym typeface="Arial"/>
              </a:rPr>
              <a:t>‹#›</a:t>
            </a:fld>
            <a:endParaRPr sz="1100" b="0" i="0" u="none" strike="noStrike" cap="none">
              <a:solidFill>
                <a:srgbClr val="FFFFFF"/>
              </a:solidFill>
              <a:latin typeface="Arial"/>
              <a:ea typeface="Arial"/>
              <a:cs typeface="Arial"/>
              <a:sym typeface="Arial"/>
            </a:endParaRPr>
          </a:p>
        </p:txBody>
      </p:sp>
      <p:pic>
        <p:nvPicPr>
          <p:cNvPr id="38" name="Google Shape;38;p52"/>
          <p:cNvPicPr preferRelativeResize="0"/>
          <p:nvPr/>
        </p:nvPicPr>
        <p:blipFill rotWithShape="1">
          <a:blip r:embed="rId2">
            <a:alphaModFix/>
          </a:blip>
          <a:srcRect l="75566" t="35770" r="-2348" b="22983"/>
          <a:stretch/>
        </p:blipFill>
        <p:spPr>
          <a:xfrm>
            <a:off x="5843925" y="4966615"/>
            <a:ext cx="1304501" cy="657825"/>
          </a:xfrm>
          <a:prstGeom prst="rect">
            <a:avLst/>
          </a:prstGeom>
          <a:noFill/>
          <a:ln>
            <a:noFill/>
          </a:ln>
        </p:spPr>
      </p:pic>
      <p:pic>
        <p:nvPicPr>
          <p:cNvPr id="39" name="Google Shape;39;p52"/>
          <p:cNvPicPr preferRelativeResize="0"/>
          <p:nvPr/>
        </p:nvPicPr>
        <p:blipFill rotWithShape="1">
          <a:blip r:embed="rId3">
            <a:alphaModFix/>
          </a:blip>
          <a:srcRect l="72606" t="61934" r="2525"/>
          <a:stretch/>
        </p:blipFill>
        <p:spPr>
          <a:xfrm>
            <a:off x="7292676" y="4966615"/>
            <a:ext cx="1354899" cy="657825"/>
          </a:xfrm>
          <a:prstGeom prst="rect">
            <a:avLst/>
          </a:prstGeom>
          <a:noFill/>
          <a:ln>
            <a:noFill/>
          </a:ln>
        </p:spPr>
      </p:pic>
      <p:pic>
        <p:nvPicPr>
          <p:cNvPr id="40" name="Google Shape;40;p52"/>
          <p:cNvPicPr preferRelativeResize="0"/>
          <p:nvPr/>
        </p:nvPicPr>
        <p:blipFill rotWithShape="1">
          <a:blip r:embed="rId4">
            <a:alphaModFix/>
          </a:blip>
          <a:srcRect t="823" b="4421"/>
          <a:stretch/>
        </p:blipFill>
        <p:spPr>
          <a:xfrm>
            <a:off x="-2875" y="-9925"/>
            <a:ext cx="8640525" cy="1380026"/>
          </a:xfrm>
          <a:prstGeom prst="rect">
            <a:avLst/>
          </a:prstGeom>
          <a:noFill/>
          <a:ln>
            <a:noFill/>
          </a:ln>
        </p:spPr>
      </p:pic>
      <p:sp>
        <p:nvSpPr>
          <p:cNvPr id="41" name="Google Shape;41;p52"/>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42" name="Google Shape;42;p52"/>
          <p:cNvPicPr preferRelativeResize="0"/>
          <p:nvPr/>
        </p:nvPicPr>
        <p:blipFill rotWithShape="1">
          <a:blip r:embed="rId5">
            <a:alphaModFix/>
          </a:blip>
          <a:srcRect t="13803" r="34976" b="13811"/>
          <a:stretch/>
        </p:blipFill>
        <p:spPr>
          <a:xfrm>
            <a:off x="6409975" y="23100"/>
            <a:ext cx="2251386" cy="103260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s 1 1 1 1">
  <p:cSld name="TITLE_2_1_1_1_1">
    <p:spTree>
      <p:nvGrpSpPr>
        <p:cNvPr id="1" name="Shape 343"/>
        <p:cNvGrpSpPr/>
        <p:nvPr/>
      </p:nvGrpSpPr>
      <p:grpSpPr>
        <a:xfrm>
          <a:off x="0" y="0"/>
          <a:ext cx="0" cy="0"/>
          <a:chOff x="0" y="0"/>
          <a:chExt cx="0" cy="0"/>
        </a:xfrm>
      </p:grpSpPr>
      <p:pic>
        <p:nvPicPr>
          <p:cNvPr id="344" name="Google Shape;344;p78"/>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345" name="Google Shape;345;p78"/>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346" name="Google Shape;346;p78"/>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347" name="Google Shape;347;p78"/>
          <p:cNvSpPr txBox="1">
            <a:spLocks noGrp="1"/>
          </p:cNvSpPr>
          <p:nvPr>
            <p:ph type="title"/>
          </p:nvPr>
        </p:nvSpPr>
        <p:spPr>
          <a:xfrm>
            <a:off x="36545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48" name="Google Shape;348;p78"/>
          <p:cNvSpPr txBox="1">
            <a:spLocks noGrp="1"/>
          </p:cNvSpPr>
          <p:nvPr>
            <p:ph type="title" idx="2"/>
          </p:nvPr>
        </p:nvSpPr>
        <p:spPr>
          <a:xfrm>
            <a:off x="4820088"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49" name="Google Shape;349;p78"/>
          <p:cNvSpPr txBox="1">
            <a:spLocks noGrp="1"/>
          </p:cNvSpPr>
          <p:nvPr>
            <p:ph type="subTitle" idx="1"/>
          </p:nvPr>
        </p:nvSpPr>
        <p:spPr>
          <a:xfrm>
            <a:off x="41721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50" name="Google Shape;350;p78"/>
          <p:cNvSpPr txBox="1">
            <a:spLocks noGrp="1"/>
          </p:cNvSpPr>
          <p:nvPr>
            <p:ph type="subTitle" idx="3"/>
          </p:nvPr>
        </p:nvSpPr>
        <p:spPr>
          <a:xfrm>
            <a:off x="4871851"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51" name="Google Shape;351;p78"/>
          <p:cNvSpPr/>
          <p:nvPr/>
        </p:nvSpPr>
        <p:spPr>
          <a:xfrm>
            <a:off x="0" y="4831500"/>
            <a:ext cx="9144000" cy="8835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CC33"/>
              </a:solidFill>
              <a:latin typeface="Arial"/>
              <a:ea typeface="Arial"/>
              <a:cs typeface="Arial"/>
              <a:sym typeface="Arial"/>
            </a:endParaRPr>
          </a:p>
        </p:txBody>
      </p:sp>
      <p:sp>
        <p:nvSpPr>
          <p:cNvPr id="352" name="Google Shape;352;p78"/>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78"/>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354" name="Google Shape;354;p78"/>
          <p:cNvSpPr txBox="1">
            <a:spLocks noGrp="1"/>
          </p:cNvSpPr>
          <p:nvPr>
            <p:ph type="sldNum" idx="4"/>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p78"/>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000000"/>
                </a:solidFill>
                <a:latin typeface="Arial"/>
                <a:ea typeface="Arial"/>
                <a:cs typeface="Arial"/>
                <a:sym typeface="Arial"/>
              </a:rPr>
              <a:t>‹#›</a:t>
            </a:fld>
            <a:endParaRPr sz="1100" b="0" i="0" u="none" strike="noStrike" cap="none">
              <a:solidFill>
                <a:srgbClr val="000000"/>
              </a:solidFill>
              <a:latin typeface="Arial"/>
              <a:ea typeface="Arial"/>
              <a:cs typeface="Arial"/>
              <a:sym typeface="Arial"/>
            </a:endParaRPr>
          </a:p>
        </p:txBody>
      </p:sp>
      <p:pic>
        <p:nvPicPr>
          <p:cNvPr id="356" name="Google Shape;356;p78"/>
          <p:cNvPicPr preferRelativeResize="0"/>
          <p:nvPr/>
        </p:nvPicPr>
        <p:blipFill rotWithShape="1">
          <a:blip r:embed="rId4">
            <a:alphaModFix/>
          </a:blip>
          <a:srcRect l="74556" t="33111" r="-6682" b="20674"/>
          <a:stretch/>
        </p:blipFill>
        <p:spPr>
          <a:xfrm>
            <a:off x="5917268" y="4923725"/>
            <a:ext cx="1578626" cy="743626"/>
          </a:xfrm>
          <a:prstGeom prst="rect">
            <a:avLst/>
          </a:prstGeom>
          <a:noFill/>
          <a:ln>
            <a:noFill/>
          </a:ln>
        </p:spPr>
      </p:pic>
      <p:pic>
        <p:nvPicPr>
          <p:cNvPr id="357" name="Google Shape;357;p78"/>
          <p:cNvPicPr preferRelativeResize="0"/>
          <p:nvPr/>
        </p:nvPicPr>
        <p:blipFill rotWithShape="1">
          <a:blip r:embed="rId5">
            <a:alphaModFix/>
          </a:blip>
          <a:srcRect l="82652" t="34832" r="-1874" b="26374"/>
          <a:stretch/>
        </p:blipFill>
        <p:spPr>
          <a:xfrm>
            <a:off x="7307250" y="4944315"/>
            <a:ext cx="1228373" cy="6443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s 1 1 1 1 1">
  <p:cSld name="TITLE_2_1_1_1_1_1">
    <p:spTree>
      <p:nvGrpSpPr>
        <p:cNvPr id="1" name="Shape 358"/>
        <p:cNvGrpSpPr/>
        <p:nvPr/>
      </p:nvGrpSpPr>
      <p:grpSpPr>
        <a:xfrm>
          <a:off x="0" y="0"/>
          <a:ext cx="0" cy="0"/>
          <a:chOff x="0" y="0"/>
          <a:chExt cx="0" cy="0"/>
        </a:xfrm>
      </p:grpSpPr>
      <p:pic>
        <p:nvPicPr>
          <p:cNvPr id="359" name="Google Shape;359;p79"/>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360" name="Google Shape;360;p79"/>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361" name="Google Shape;361;p79"/>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362" name="Google Shape;362;p79"/>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79"/>
          <p:cNvSpPr txBox="1">
            <a:spLocks noGrp="1"/>
          </p:cNvSpPr>
          <p:nvPr>
            <p:ph type="title"/>
          </p:nvPr>
        </p:nvSpPr>
        <p:spPr>
          <a:xfrm>
            <a:off x="384703"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64" name="Google Shape;364;p79"/>
          <p:cNvSpPr txBox="1">
            <a:spLocks noGrp="1"/>
          </p:cNvSpPr>
          <p:nvPr>
            <p:ph type="title" idx="2"/>
          </p:nvPr>
        </p:nvSpPr>
        <p:spPr>
          <a:xfrm>
            <a:off x="4839338" y="12614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FFCC33"/>
                </a:solidFill>
                <a:latin typeface="Arial"/>
                <a:ea typeface="Arial"/>
                <a:cs typeface="Arial"/>
                <a:sym typeface="Arial"/>
              </a:defRPr>
            </a:lvl9pPr>
          </a:lstStyle>
          <a:p>
            <a:endParaRPr/>
          </a:p>
        </p:txBody>
      </p:sp>
      <p:sp>
        <p:nvSpPr>
          <p:cNvPr id="365" name="Google Shape;365;p79"/>
          <p:cNvSpPr txBox="1">
            <a:spLocks noGrp="1"/>
          </p:cNvSpPr>
          <p:nvPr>
            <p:ph type="subTitle" idx="1"/>
          </p:nvPr>
        </p:nvSpPr>
        <p:spPr>
          <a:xfrm>
            <a:off x="436467"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66" name="Google Shape;366;p79"/>
          <p:cNvSpPr txBox="1">
            <a:spLocks noGrp="1"/>
          </p:cNvSpPr>
          <p:nvPr>
            <p:ph type="subTitle" idx="3"/>
          </p:nvPr>
        </p:nvSpPr>
        <p:spPr>
          <a:xfrm>
            <a:off x="4871851" y="17378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pic>
        <p:nvPicPr>
          <p:cNvPr id="367" name="Google Shape;367;p79"/>
          <p:cNvPicPr preferRelativeResize="0"/>
          <p:nvPr/>
        </p:nvPicPr>
        <p:blipFill rotWithShape="1">
          <a:blip r:embed="rId4">
            <a:alphaModFix/>
          </a:blip>
          <a:srcRect l="74556" t="33111" r="-6682" b="20674"/>
          <a:stretch/>
        </p:blipFill>
        <p:spPr>
          <a:xfrm>
            <a:off x="5917268" y="4923725"/>
            <a:ext cx="1578626" cy="743626"/>
          </a:xfrm>
          <a:prstGeom prst="rect">
            <a:avLst/>
          </a:prstGeom>
          <a:noFill/>
          <a:ln>
            <a:noFill/>
          </a:ln>
        </p:spPr>
      </p:pic>
      <p:pic>
        <p:nvPicPr>
          <p:cNvPr id="368" name="Google Shape;368;p79"/>
          <p:cNvPicPr preferRelativeResize="0"/>
          <p:nvPr/>
        </p:nvPicPr>
        <p:blipFill rotWithShape="1">
          <a:blip r:embed="rId5">
            <a:alphaModFix/>
          </a:blip>
          <a:srcRect l="82652" t="34832" r="-1874" b="26374"/>
          <a:stretch/>
        </p:blipFill>
        <p:spPr>
          <a:xfrm>
            <a:off x="7307250" y="4944315"/>
            <a:ext cx="1228373" cy="6443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lumns - footer 1 1 2 1">
  <p:cSld name="TITLE_1_1_1_2_1">
    <p:spTree>
      <p:nvGrpSpPr>
        <p:cNvPr id="1" name="Shape 369"/>
        <p:cNvGrpSpPr/>
        <p:nvPr/>
      </p:nvGrpSpPr>
      <p:grpSpPr>
        <a:xfrm>
          <a:off x="0" y="0"/>
          <a:ext cx="0" cy="0"/>
          <a:chOff x="0" y="0"/>
          <a:chExt cx="0" cy="0"/>
        </a:xfrm>
      </p:grpSpPr>
      <p:pic>
        <p:nvPicPr>
          <p:cNvPr id="370" name="Google Shape;370;p80"/>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371" name="Google Shape;371;p80"/>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372" name="Google Shape;372;p80"/>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373" name="Google Shape;373;p80"/>
          <p:cNvSpPr txBox="1">
            <a:spLocks noGrp="1"/>
          </p:cNvSpPr>
          <p:nvPr>
            <p:ph type="title"/>
          </p:nvPr>
        </p:nvSpPr>
        <p:spPr>
          <a:xfrm>
            <a:off x="365453" y="13376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74" name="Google Shape;374;p80"/>
          <p:cNvSpPr txBox="1">
            <a:spLocks noGrp="1"/>
          </p:cNvSpPr>
          <p:nvPr>
            <p:ph type="title" idx="2"/>
          </p:nvPr>
        </p:nvSpPr>
        <p:spPr>
          <a:xfrm>
            <a:off x="4820088" y="13376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6600"/>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75" name="Google Shape;375;p80"/>
          <p:cNvSpPr txBox="1">
            <a:spLocks noGrp="1"/>
          </p:cNvSpPr>
          <p:nvPr>
            <p:ph type="subTitle" idx="1"/>
          </p:nvPr>
        </p:nvSpPr>
        <p:spPr>
          <a:xfrm>
            <a:off x="417217" y="18140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76" name="Google Shape;376;p80"/>
          <p:cNvSpPr txBox="1">
            <a:spLocks noGrp="1"/>
          </p:cNvSpPr>
          <p:nvPr>
            <p:ph type="subTitle" idx="3"/>
          </p:nvPr>
        </p:nvSpPr>
        <p:spPr>
          <a:xfrm>
            <a:off x="4871851" y="1814002"/>
            <a:ext cx="3694800" cy="31644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377" name="Google Shape;377;p80"/>
          <p:cNvSpPr/>
          <p:nvPr/>
        </p:nvSpPr>
        <p:spPr>
          <a:xfrm>
            <a:off x="0" y="4831500"/>
            <a:ext cx="9144000" cy="8835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CC33"/>
              </a:solidFill>
              <a:latin typeface="Arial"/>
              <a:ea typeface="Arial"/>
              <a:cs typeface="Arial"/>
              <a:sym typeface="Arial"/>
            </a:endParaRPr>
          </a:p>
        </p:txBody>
      </p:sp>
      <p:sp>
        <p:nvSpPr>
          <p:cNvPr id="378" name="Google Shape;378;p80"/>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9" name="Google Shape;379;p80"/>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380" name="Google Shape;380;p80"/>
          <p:cNvSpPr txBox="1">
            <a:spLocks noGrp="1"/>
          </p:cNvSpPr>
          <p:nvPr>
            <p:ph type="sldNum" idx="4"/>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1" name="Google Shape;381;p80"/>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000000"/>
                </a:solidFill>
                <a:latin typeface="Arial"/>
                <a:ea typeface="Arial"/>
                <a:cs typeface="Arial"/>
                <a:sym typeface="Arial"/>
              </a:rPr>
              <a:t>‹#›</a:t>
            </a:fld>
            <a:endParaRPr sz="1100" b="0" i="0" u="none" strike="noStrike" cap="none">
              <a:solidFill>
                <a:srgbClr val="000000"/>
              </a:solidFill>
              <a:latin typeface="Arial"/>
              <a:ea typeface="Arial"/>
              <a:cs typeface="Arial"/>
              <a:sym typeface="Arial"/>
            </a:endParaRPr>
          </a:p>
        </p:txBody>
      </p:sp>
      <p:pic>
        <p:nvPicPr>
          <p:cNvPr id="382" name="Google Shape;382;p80"/>
          <p:cNvPicPr preferRelativeResize="0"/>
          <p:nvPr/>
        </p:nvPicPr>
        <p:blipFill rotWithShape="1">
          <a:blip r:embed="rId4">
            <a:alphaModFix/>
          </a:blip>
          <a:srcRect l="74556" t="33111" r="-6682" b="20674"/>
          <a:stretch/>
        </p:blipFill>
        <p:spPr>
          <a:xfrm>
            <a:off x="5917268" y="4923725"/>
            <a:ext cx="1578626" cy="743626"/>
          </a:xfrm>
          <a:prstGeom prst="rect">
            <a:avLst/>
          </a:prstGeom>
          <a:noFill/>
          <a:ln>
            <a:noFill/>
          </a:ln>
        </p:spPr>
      </p:pic>
      <p:pic>
        <p:nvPicPr>
          <p:cNvPr id="383" name="Google Shape;383;p80"/>
          <p:cNvPicPr preferRelativeResize="0"/>
          <p:nvPr/>
        </p:nvPicPr>
        <p:blipFill rotWithShape="1">
          <a:blip r:embed="rId5">
            <a:alphaModFix/>
          </a:blip>
          <a:srcRect l="82652" t="34832" r="-1874" b="26374"/>
          <a:stretch/>
        </p:blipFill>
        <p:spPr>
          <a:xfrm>
            <a:off x="7307250" y="4944315"/>
            <a:ext cx="1228373" cy="64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1 1 1">
  <p:cSld name="BLANK_1_1_1_1">
    <p:spTree>
      <p:nvGrpSpPr>
        <p:cNvPr id="1" name="Shape 43"/>
        <p:cNvGrpSpPr/>
        <p:nvPr/>
      </p:nvGrpSpPr>
      <p:grpSpPr>
        <a:xfrm>
          <a:off x="0" y="0"/>
          <a:ext cx="0" cy="0"/>
          <a:chOff x="0" y="0"/>
          <a:chExt cx="0" cy="0"/>
        </a:xfrm>
      </p:grpSpPr>
      <p:sp>
        <p:nvSpPr>
          <p:cNvPr id="44" name="Google Shape;44;p53"/>
          <p:cNvSpPr/>
          <p:nvPr/>
        </p:nvSpPr>
        <p:spPr>
          <a:xfrm>
            <a:off x="0" y="4831500"/>
            <a:ext cx="9144000" cy="8835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CC33"/>
              </a:solidFill>
              <a:latin typeface="Arial"/>
              <a:ea typeface="Arial"/>
              <a:cs typeface="Arial"/>
              <a:sym typeface="Arial"/>
            </a:endParaRPr>
          </a:p>
        </p:txBody>
      </p:sp>
      <p:sp>
        <p:nvSpPr>
          <p:cNvPr id="45" name="Google Shape;45;p53"/>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53"/>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47" name="Google Shape;47;p53"/>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53"/>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000000"/>
                </a:solidFill>
                <a:latin typeface="Arial"/>
                <a:ea typeface="Arial"/>
                <a:cs typeface="Arial"/>
                <a:sym typeface="Arial"/>
              </a:rPr>
              <a:t>‹#›</a:t>
            </a:fld>
            <a:endParaRPr sz="1100" b="0" i="0" u="none" strike="noStrike" cap="none">
              <a:solidFill>
                <a:srgbClr val="000000"/>
              </a:solidFill>
              <a:latin typeface="Arial"/>
              <a:ea typeface="Arial"/>
              <a:cs typeface="Arial"/>
              <a:sym typeface="Arial"/>
            </a:endParaRPr>
          </a:p>
        </p:txBody>
      </p:sp>
      <p:pic>
        <p:nvPicPr>
          <p:cNvPr id="49" name="Google Shape;49;p53"/>
          <p:cNvPicPr preferRelativeResize="0"/>
          <p:nvPr/>
        </p:nvPicPr>
        <p:blipFill rotWithShape="1">
          <a:blip r:embed="rId2">
            <a:alphaModFix/>
          </a:blip>
          <a:srcRect l="74556" t="33111" r="-6682" b="20674"/>
          <a:stretch/>
        </p:blipFill>
        <p:spPr>
          <a:xfrm>
            <a:off x="5917268" y="4923725"/>
            <a:ext cx="1578626" cy="743626"/>
          </a:xfrm>
          <a:prstGeom prst="rect">
            <a:avLst/>
          </a:prstGeom>
          <a:noFill/>
          <a:ln>
            <a:noFill/>
          </a:ln>
        </p:spPr>
      </p:pic>
      <p:pic>
        <p:nvPicPr>
          <p:cNvPr id="50" name="Google Shape;50;p53"/>
          <p:cNvPicPr preferRelativeResize="0"/>
          <p:nvPr/>
        </p:nvPicPr>
        <p:blipFill rotWithShape="1">
          <a:blip r:embed="rId3">
            <a:alphaModFix/>
          </a:blip>
          <a:srcRect l="82652" t="34832" r="-1874" b="26374"/>
          <a:stretch/>
        </p:blipFill>
        <p:spPr>
          <a:xfrm>
            <a:off x="7307250" y="4944315"/>
            <a:ext cx="1228373" cy="644350"/>
          </a:xfrm>
          <a:prstGeom prst="rect">
            <a:avLst/>
          </a:prstGeom>
          <a:noFill/>
          <a:ln>
            <a:noFill/>
          </a:ln>
        </p:spPr>
      </p:pic>
      <p:pic>
        <p:nvPicPr>
          <p:cNvPr id="51" name="Google Shape;51;p53"/>
          <p:cNvPicPr preferRelativeResize="0"/>
          <p:nvPr/>
        </p:nvPicPr>
        <p:blipFill rotWithShape="1">
          <a:blip r:embed="rId4">
            <a:alphaModFix/>
          </a:blip>
          <a:srcRect t="823" b="4421"/>
          <a:stretch/>
        </p:blipFill>
        <p:spPr>
          <a:xfrm>
            <a:off x="-2875" y="-9925"/>
            <a:ext cx="8640525" cy="1380026"/>
          </a:xfrm>
          <a:prstGeom prst="rect">
            <a:avLst/>
          </a:prstGeom>
          <a:noFill/>
          <a:ln>
            <a:noFill/>
          </a:ln>
        </p:spPr>
      </p:pic>
      <p:sp>
        <p:nvSpPr>
          <p:cNvPr id="52" name="Google Shape;52;p53"/>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53" name="Google Shape;53;p53"/>
          <p:cNvPicPr preferRelativeResize="0"/>
          <p:nvPr/>
        </p:nvPicPr>
        <p:blipFill rotWithShape="1">
          <a:blip r:embed="rId5">
            <a:alphaModFix/>
          </a:blip>
          <a:srcRect t="13803" r="34976" b="13811"/>
          <a:stretch/>
        </p:blipFill>
        <p:spPr>
          <a:xfrm>
            <a:off x="6409975" y="23100"/>
            <a:ext cx="2251386" cy="10326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1 1 1 1">
  <p:cSld name="BLANK_1_1_1_1_1">
    <p:spTree>
      <p:nvGrpSpPr>
        <p:cNvPr id="1" name="Shape 54"/>
        <p:cNvGrpSpPr/>
        <p:nvPr/>
      </p:nvGrpSpPr>
      <p:grpSpPr>
        <a:xfrm>
          <a:off x="0" y="0"/>
          <a:ext cx="0" cy="0"/>
          <a:chOff x="0" y="0"/>
          <a:chExt cx="0" cy="0"/>
        </a:xfrm>
      </p:grpSpPr>
      <p:sp>
        <p:nvSpPr>
          <p:cNvPr id="55" name="Google Shape;55;p54"/>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54"/>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57" name="Google Shape;57;p54"/>
          <p:cNvSpPr txBox="1">
            <a:spLocks noGrp="1"/>
          </p:cNvSpPr>
          <p:nvPr>
            <p:ph type="sldNum" idx="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54"/>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000000"/>
                </a:solidFill>
                <a:latin typeface="Arial"/>
                <a:ea typeface="Arial"/>
                <a:cs typeface="Arial"/>
                <a:sym typeface="Arial"/>
              </a:rPr>
              <a:t>‹#›</a:t>
            </a:fld>
            <a:endParaRPr sz="1100" b="0" i="0" u="none" strike="noStrike" cap="none">
              <a:solidFill>
                <a:srgbClr val="000000"/>
              </a:solidFill>
              <a:latin typeface="Arial"/>
              <a:ea typeface="Arial"/>
              <a:cs typeface="Arial"/>
              <a:sym typeface="Arial"/>
            </a:endParaRPr>
          </a:p>
        </p:txBody>
      </p:sp>
      <p:pic>
        <p:nvPicPr>
          <p:cNvPr id="59" name="Google Shape;59;p54"/>
          <p:cNvPicPr preferRelativeResize="0"/>
          <p:nvPr/>
        </p:nvPicPr>
        <p:blipFill rotWithShape="1">
          <a:blip r:embed="rId2">
            <a:alphaModFix/>
          </a:blip>
          <a:srcRect l="74556" t="33111" r="-6682" b="20674"/>
          <a:stretch/>
        </p:blipFill>
        <p:spPr>
          <a:xfrm>
            <a:off x="5917268" y="4923725"/>
            <a:ext cx="1578626" cy="743626"/>
          </a:xfrm>
          <a:prstGeom prst="rect">
            <a:avLst/>
          </a:prstGeom>
          <a:noFill/>
          <a:ln>
            <a:noFill/>
          </a:ln>
        </p:spPr>
      </p:pic>
      <p:pic>
        <p:nvPicPr>
          <p:cNvPr id="60" name="Google Shape;60;p54"/>
          <p:cNvPicPr preferRelativeResize="0"/>
          <p:nvPr/>
        </p:nvPicPr>
        <p:blipFill rotWithShape="1">
          <a:blip r:embed="rId3">
            <a:alphaModFix/>
          </a:blip>
          <a:srcRect l="82652" t="34832" r="-1874" b="26374"/>
          <a:stretch/>
        </p:blipFill>
        <p:spPr>
          <a:xfrm>
            <a:off x="7307250" y="4944315"/>
            <a:ext cx="1228373" cy="644350"/>
          </a:xfrm>
          <a:prstGeom prst="rect">
            <a:avLst/>
          </a:prstGeom>
          <a:noFill/>
          <a:ln>
            <a:noFill/>
          </a:ln>
        </p:spPr>
      </p:pic>
      <p:pic>
        <p:nvPicPr>
          <p:cNvPr id="61" name="Google Shape;61;p54"/>
          <p:cNvPicPr preferRelativeResize="0"/>
          <p:nvPr/>
        </p:nvPicPr>
        <p:blipFill rotWithShape="1">
          <a:blip r:embed="rId4">
            <a:alphaModFix/>
          </a:blip>
          <a:srcRect t="823" b="4421"/>
          <a:stretch/>
        </p:blipFill>
        <p:spPr>
          <a:xfrm>
            <a:off x="-2875" y="-9925"/>
            <a:ext cx="8640525" cy="1380026"/>
          </a:xfrm>
          <a:prstGeom prst="rect">
            <a:avLst/>
          </a:prstGeom>
          <a:noFill/>
          <a:ln>
            <a:noFill/>
          </a:ln>
        </p:spPr>
      </p:pic>
      <p:sp>
        <p:nvSpPr>
          <p:cNvPr id="62" name="Google Shape;62;p54"/>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63" name="Google Shape;63;p54"/>
          <p:cNvPicPr preferRelativeResize="0"/>
          <p:nvPr/>
        </p:nvPicPr>
        <p:blipFill rotWithShape="1">
          <a:blip r:embed="rId5">
            <a:alphaModFix/>
          </a:blip>
          <a:srcRect t="13803" r="34976" b="13811"/>
          <a:stretch/>
        </p:blipFill>
        <p:spPr>
          <a:xfrm>
            <a:off x="6409975" y="23100"/>
            <a:ext cx="2251386" cy="10326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64"/>
        <p:cNvGrpSpPr/>
        <p:nvPr/>
      </p:nvGrpSpPr>
      <p:grpSpPr>
        <a:xfrm>
          <a:off x="0" y="0"/>
          <a:ext cx="0" cy="0"/>
          <a:chOff x="0" y="0"/>
          <a:chExt cx="0" cy="0"/>
        </a:xfrm>
      </p:grpSpPr>
      <p:sp>
        <p:nvSpPr>
          <p:cNvPr id="65" name="Google Shape;65;p55"/>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55"/>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
        <p:nvSpPr>
          <p:cNvPr id="67" name="Google Shape;67;p55"/>
          <p:cNvSpPr/>
          <p:nvPr/>
        </p:nvSpPr>
        <p:spPr>
          <a:xfrm rot="7103092">
            <a:off x="7220053" y="4914722"/>
            <a:ext cx="1453327" cy="161117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55"/>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69" name="Google Shape;69;p55"/>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70" name="Google Shape;70;p55"/>
          <p:cNvPicPr preferRelativeResize="0"/>
          <p:nvPr/>
        </p:nvPicPr>
        <p:blipFill rotWithShape="1">
          <a:blip r:embed="rId3">
            <a:alphaModFix/>
          </a:blip>
          <a:srcRect l="-4896" t="10" r="-4885" b="-10"/>
          <a:stretch/>
        </p:blipFill>
        <p:spPr>
          <a:xfrm>
            <a:off x="5966938" y="39725"/>
            <a:ext cx="3109849" cy="927493"/>
          </a:xfrm>
          <a:prstGeom prst="rect">
            <a:avLst/>
          </a:prstGeom>
          <a:noFill/>
          <a:ln>
            <a:noFill/>
          </a:ln>
        </p:spPr>
      </p:pic>
      <p:pic>
        <p:nvPicPr>
          <p:cNvPr id="71" name="Google Shape;71;p55"/>
          <p:cNvPicPr preferRelativeResize="0"/>
          <p:nvPr/>
        </p:nvPicPr>
        <p:blipFill rotWithShape="1">
          <a:blip r:embed="rId4">
            <a:alphaModFix/>
          </a:blip>
          <a:srcRect t="49" b="59"/>
          <a:stretch/>
        </p:blipFill>
        <p:spPr>
          <a:xfrm>
            <a:off x="7475341" y="5175688"/>
            <a:ext cx="922765" cy="437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type="title">
  <p:cSld name="TITLE">
    <p:spTree>
      <p:nvGrpSpPr>
        <p:cNvPr id="1" name="Shape 72"/>
        <p:cNvGrpSpPr/>
        <p:nvPr/>
      </p:nvGrpSpPr>
      <p:grpSpPr>
        <a:xfrm>
          <a:off x="0" y="0"/>
          <a:ext cx="0" cy="0"/>
          <a:chOff x="0" y="0"/>
          <a:chExt cx="0" cy="0"/>
        </a:xfrm>
      </p:grpSpPr>
      <p:pic>
        <p:nvPicPr>
          <p:cNvPr id="73" name="Google Shape;73;p56"/>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74" name="Google Shape;74;p56"/>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sp>
        <p:nvSpPr>
          <p:cNvPr id="75" name="Google Shape;75;p56"/>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6"/>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pic>
        <p:nvPicPr>
          <p:cNvPr id="77" name="Google Shape;77;p56"/>
          <p:cNvPicPr preferRelativeResize="0"/>
          <p:nvPr/>
        </p:nvPicPr>
        <p:blipFill rotWithShape="1">
          <a:blip r:embed="rId3">
            <a:alphaModFix/>
          </a:blip>
          <a:srcRect l="-10429" t="-6815" r="-10428" b="-6816"/>
          <a:stretch/>
        </p:blipFill>
        <p:spPr>
          <a:xfrm>
            <a:off x="5796755" y="-9928"/>
            <a:ext cx="3395898" cy="1012800"/>
          </a:xfrm>
          <a:prstGeom prst="rect">
            <a:avLst/>
          </a:prstGeom>
          <a:noFill/>
          <a:ln>
            <a:noFill/>
          </a:ln>
        </p:spPr>
      </p:pic>
      <p:sp>
        <p:nvSpPr>
          <p:cNvPr id="78" name="Google Shape;78;p56"/>
          <p:cNvSpPr txBox="1">
            <a:spLocks noGrp="1"/>
          </p:cNvSpPr>
          <p:nvPr>
            <p:ph type="title"/>
          </p:nvPr>
        </p:nvSpPr>
        <p:spPr>
          <a:xfrm>
            <a:off x="365453" y="11852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79" name="Google Shape;79;p56"/>
          <p:cNvSpPr txBox="1">
            <a:spLocks noGrp="1"/>
          </p:cNvSpPr>
          <p:nvPr>
            <p:ph type="subTitle" idx="1"/>
          </p:nvPr>
        </p:nvSpPr>
        <p:spPr>
          <a:xfrm>
            <a:off x="417217" y="16616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1">
  <p:cSld name="TITLE_4">
    <p:spTree>
      <p:nvGrpSpPr>
        <p:cNvPr id="1" name="Shape 80"/>
        <p:cNvGrpSpPr/>
        <p:nvPr/>
      </p:nvGrpSpPr>
      <p:grpSpPr>
        <a:xfrm>
          <a:off x="0" y="0"/>
          <a:ext cx="0" cy="0"/>
          <a:chOff x="0" y="0"/>
          <a:chExt cx="0" cy="0"/>
        </a:xfrm>
      </p:grpSpPr>
      <p:pic>
        <p:nvPicPr>
          <p:cNvPr id="81" name="Google Shape;81;p57"/>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82" name="Google Shape;82;p57"/>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sp>
        <p:nvSpPr>
          <p:cNvPr id="83" name="Google Shape;83;p57"/>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57"/>
          <p:cNvSpPr/>
          <p:nvPr/>
        </p:nvSpPr>
        <p:spPr>
          <a:xfrm rot="7103092">
            <a:off x="7220053" y="4904793"/>
            <a:ext cx="1453327" cy="1611175"/>
          </a:xfrm>
          <a:prstGeom prst="chord">
            <a:avLst>
              <a:gd name="adj1" fmla="val 3961983"/>
              <a:gd name="adj2" fmla="val 14885895"/>
            </a:avLst>
          </a:prstGeom>
          <a:solidFill>
            <a:srgbClr val="FFCC33"/>
          </a:solidFill>
          <a:ln>
            <a:noFill/>
          </a:ln>
        </p:spPr>
        <p:txBody>
          <a:bodyPr spcFirstLastPara="1" wrap="square" lIns="76425" tIns="76425" rIns="76425" bIns="76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57"/>
          <p:cNvPicPr preferRelativeResize="0"/>
          <p:nvPr/>
        </p:nvPicPr>
        <p:blipFill rotWithShape="1">
          <a:blip r:embed="rId3">
            <a:alphaModFix/>
          </a:blip>
          <a:srcRect t="49" b="59"/>
          <a:stretch/>
        </p:blipFill>
        <p:spPr>
          <a:xfrm>
            <a:off x="7475341" y="5175688"/>
            <a:ext cx="922765" cy="437100"/>
          </a:xfrm>
          <a:prstGeom prst="rect">
            <a:avLst/>
          </a:prstGeom>
          <a:noFill/>
          <a:ln>
            <a:noFill/>
          </a:ln>
        </p:spPr>
      </p:pic>
      <p:sp>
        <p:nvSpPr>
          <p:cNvPr id="86" name="Google Shape;86;p57"/>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pic>
        <p:nvPicPr>
          <p:cNvPr id="87" name="Google Shape;87;p57"/>
          <p:cNvPicPr preferRelativeResize="0"/>
          <p:nvPr/>
        </p:nvPicPr>
        <p:blipFill rotWithShape="1">
          <a:blip r:embed="rId4">
            <a:alphaModFix/>
          </a:blip>
          <a:srcRect l="-4896" t="10" r="-4885" b="-10"/>
          <a:stretch/>
        </p:blipFill>
        <p:spPr>
          <a:xfrm>
            <a:off x="5966938" y="39725"/>
            <a:ext cx="3109849" cy="927493"/>
          </a:xfrm>
          <a:prstGeom prst="rect">
            <a:avLst/>
          </a:prstGeom>
          <a:noFill/>
          <a:ln>
            <a:noFill/>
          </a:ln>
        </p:spPr>
      </p:pic>
      <p:sp>
        <p:nvSpPr>
          <p:cNvPr id="88" name="Google Shape;88;p57"/>
          <p:cNvSpPr txBox="1">
            <a:spLocks noGrp="1"/>
          </p:cNvSpPr>
          <p:nvPr>
            <p:ph type="title"/>
          </p:nvPr>
        </p:nvSpPr>
        <p:spPr>
          <a:xfrm>
            <a:off x="365453" y="11852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89" name="Google Shape;89;p57"/>
          <p:cNvSpPr txBox="1">
            <a:spLocks noGrp="1"/>
          </p:cNvSpPr>
          <p:nvPr>
            <p:ph type="subTitle" idx="1"/>
          </p:nvPr>
        </p:nvSpPr>
        <p:spPr>
          <a:xfrm>
            <a:off x="417217" y="16616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1 1 1">
  <p:cSld name="TITLE_4_1_1">
    <p:spTree>
      <p:nvGrpSpPr>
        <p:cNvPr id="1" name="Shape 90"/>
        <p:cNvGrpSpPr/>
        <p:nvPr/>
      </p:nvGrpSpPr>
      <p:grpSpPr>
        <a:xfrm>
          <a:off x="0" y="0"/>
          <a:ext cx="0" cy="0"/>
          <a:chOff x="0" y="0"/>
          <a:chExt cx="0" cy="0"/>
        </a:xfrm>
      </p:grpSpPr>
      <p:pic>
        <p:nvPicPr>
          <p:cNvPr id="91" name="Google Shape;91;p58"/>
          <p:cNvPicPr preferRelativeResize="0"/>
          <p:nvPr/>
        </p:nvPicPr>
        <p:blipFill rotWithShape="1">
          <a:blip r:embed="rId2">
            <a:alphaModFix/>
          </a:blip>
          <a:srcRect t="823" b="4421"/>
          <a:stretch/>
        </p:blipFill>
        <p:spPr>
          <a:xfrm>
            <a:off x="-2875" y="-9925"/>
            <a:ext cx="8640525" cy="1380026"/>
          </a:xfrm>
          <a:prstGeom prst="rect">
            <a:avLst/>
          </a:prstGeom>
          <a:noFill/>
          <a:ln>
            <a:noFill/>
          </a:ln>
        </p:spPr>
      </p:pic>
      <p:sp>
        <p:nvSpPr>
          <p:cNvPr id="92" name="Google Shape;92;p58"/>
          <p:cNvSpPr/>
          <p:nvPr/>
        </p:nvSpPr>
        <p:spPr>
          <a:xfrm>
            <a:off x="5927225" y="-9925"/>
            <a:ext cx="3216900" cy="10326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D02D1"/>
              </a:solidFill>
              <a:latin typeface="Arial"/>
              <a:ea typeface="Arial"/>
              <a:cs typeface="Arial"/>
              <a:sym typeface="Arial"/>
            </a:endParaRPr>
          </a:p>
        </p:txBody>
      </p:sp>
      <p:pic>
        <p:nvPicPr>
          <p:cNvPr id="93" name="Google Shape;93;p58"/>
          <p:cNvPicPr preferRelativeResize="0"/>
          <p:nvPr/>
        </p:nvPicPr>
        <p:blipFill rotWithShape="1">
          <a:blip r:embed="rId3">
            <a:alphaModFix/>
          </a:blip>
          <a:srcRect t="13803" r="34976" b="13811"/>
          <a:stretch/>
        </p:blipFill>
        <p:spPr>
          <a:xfrm>
            <a:off x="6409975" y="23100"/>
            <a:ext cx="2251386" cy="1032602"/>
          </a:xfrm>
          <a:prstGeom prst="rect">
            <a:avLst/>
          </a:prstGeom>
          <a:noFill/>
          <a:ln>
            <a:noFill/>
          </a:ln>
        </p:spPr>
      </p:pic>
      <p:sp>
        <p:nvSpPr>
          <p:cNvPr id="94" name="Google Shape;94;p58"/>
          <p:cNvSpPr/>
          <p:nvPr/>
        </p:nvSpPr>
        <p:spPr>
          <a:xfrm>
            <a:off x="0" y="4831500"/>
            <a:ext cx="9144000" cy="88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58"/>
          <p:cNvSpPr txBox="1"/>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FFFFFF"/>
                </a:solidFill>
                <a:latin typeface="Arial"/>
                <a:ea typeface="Arial"/>
                <a:cs typeface="Arial"/>
                <a:sym typeface="Arial"/>
              </a:rPr>
              <a:t>‹#›</a:t>
            </a:fld>
            <a:endParaRPr sz="1100" b="0" i="0" u="none" strike="noStrike" cap="none">
              <a:solidFill>
                <a:srgbClr val="FFFFFF"/>
              </a:solidFill>
              <a:latin typeface="Arial"/>
              <a:ea typeface="Arial"/>
              <a:cs typeface="Arial"/>
              <a:sym typeface="Arial"/>
            </a:endParaRPr>
          </a:p>
        </p:txBody>
      </p:sp>
      <p:pic>
        <p:nvPicPr>
          <p:cNvPr id="96" name="Google Shape;96;p58"/>
          <p:cNvPicPr preferRelativeResize="0"/>
          <p:nvPr/>
        </p:nvPicPr>
        <p:blipFill rotWithShape="1">
          <a:blip r:embed="rId4">
            <a:alphaModFix/>
          </a:blip>
          <a:srcRect l="75566" t="35770" r="-2348" b="22983"/>
          <a:stretch/>
        </p:blipFill>
        <p:spPr>
          <a:xfrm>
            <a:off x="5843925" y="4966615"/>
            <a:ext cx="1304501" cy="657825"/>
          </a:xfrm>
          <a:prstGeom prst="rect">
            <a:avLst/>
          </a:prstGeom>
          <a:noFill/>
          <a:ln>
            <a:noFill/>
          </a:ln>
        </p:spPr>
      </p:pic>
      <p:pic>
        <p:nvPicPr>
          <p:cNvPr id="97" name="Google Shape;97;p58"/>
          <p:cNvPicPr preferRelativeResize="0"/>
          <p:nvPr/>
        </p:nvPicPr>
        <p:blipFill rotWithShape="1">
          <a:blip r:embed="rId5">
            <a:alphaModFix/>
          </a:blip>
          <a:srcRect l="72606" t="61934" r="2525"/>
          <a:stretch/>
        </p:blipFill>
        <p:spPr>
          <a:xfrm>
            <a:off x="7292676" y="4966615"/>
            <a:ext cx="1354899" cy="657825"/>
          </a:xfrm>
          <a:prstGeom prst="rect">
            <a:avLst/>
          </a:prstGeom>
          <a:noFill/>
          <a:ln>
            <a:noFill/>
          </a:ln>
        </p:spPr>
      </p:pic>
      <p:sp>
        <p:nvSpPr>
          <p:cNvPr id="98" name="Google Shape;98;p58"/>
          <p:cNvSpPr txBox="1">
            <a:spLocks noGrp="1"/>
          </p:cNvSpPr>
          <p:nvPr>
            <p:ph type="title"/>
          </p:nvPr>
        </p:nvSpPr>
        <p:spPr>
          <a:xfrm>
            <a:off x="365453" y="1185296"/>
            <a:ext cx="3798300" cy="437100"/>
          </a:xfrm>
          <a:prstGeom prst="rect">
            <a:avLst/>
          </a:prstGeom>
          <a:noFill/>
          <a:ln>
            <a:noFill/>
          </a:ln>
        </p:spPr>
        <p:txBody>
          <a:bodyPr spcFirstLastPara="1" wrap="square" lIns="76425" tIns="76425" rIns="76425" bIns="76425" anchor="t" anchorCtr="0">
            <a:noAutofit/>
          </a:bodyPr>
          <a:lstStyle>
            <a:lvl1pPr marR="0" lvl="0" algn="l" rtl="0">
              <a:lnSpc>
                <a:spcPct val="100000"/>
              </a:lnSpc>
              <a:spcBef>
                <a:spcPts val="0"/>
              </a:spcBef>
              <a:spcAft>
                <a:spcPts val="0"/>
              </a:spcAft>
              <a:buClr>
                <a:srgbClr val="000000"/>
              </a:buClr>
              <a:buSzPts val="1700"/>
              <a:buFont typeface="Arial"/>
              <a:buNone/>
              <a:defRPr sz="1700" b="0" i="0" u="none" strike="noStrike" cap="none">
                <a:solidFill>
                  <a:srgbClr val="FFCC33"/>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99" name="Google Shape;99;p58"/>
          <p:cNvSpPr txBox="1">
            <a:spLocks noGrp="1"/>
          </p:cNvSpPr>
          <p:nvPr>
            <p:ph type="subTitle" idx="1"/>
          </p:nvPr>
        </p:nvSpPr>
        <p:spPr>
          <a:xfrm>
            <a:off x="417217" y="1661602"/>
            <a:ext cx="3694800" cy="3204000"/>
          </a:xfrm>
          <a:prstGeom prst="rect">
            <a:avLst/>
          </a:prstGeom>
          <a:noFill/>
          <a:ln>
            <a:noFill/>
          </a:ln>
        </p:spPr>
        <p:txBody>
          <a:bodyPr spcFirstLastPara="1" wrap="square" lIns="76425" tIns="76425" rIns="76425" bIns="76425" anchor="t" anchorCtr="0">
            <a:noAutofit/>
          </a:bodyPr>
          <a:lstStyle>
            <a:lvl1pPr marR="0" lvl="0" algn="l" rtl="0">
              <a:lnSpc>
                <a:spcPct val="115000"/>
              </a:lnSpc>
              <a:spcBef>
                <a:spcPts val="0"/>
              </a:spcBef>
              <a:spcAft>
                <a:spcPts val="0"/>
              </a:spcAft>
              <a:buClr>
                <a:srgbClr val="000000"/>
              </a:buClr>
              <a:buSzPts val="1200"/>
              <a:buFont typeface="Arial"/>
              <a:buNone/>
              <a:defRPr sz="12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7"/>
          <p:cNvSpPr txBox="1">
            <a:spLocks noGrp="1"/>
          </p:cNvSpPr>
          <p:nvPr>
            <p:ph type="sldNum" idx="12"/>
          </p:nvPr>
        </p:nvSpPr>
        <p:spPr>
          <a:xfrm>
            <a:off x="8472458" y="5181352"/>
            <a:ext cx="548700" cy="437100"/>
          </a:xfrm>
          <a:prstGeom prst="rect">
            <a:avLst/>
          </a:prstGeom>
          <a:noFill/>
          <a:ln>
            <a:noFill/>
          </a:ln>
        </p:spPr>
        <p:txBody>
          <a:bodyPr spcFirstLastPara="1" wrap="square" lIns="95600" tIns="95600" rIns="95600" bIns="956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p:nvPr/>
        </p:nvSpPr>
        <p:spPr>
          <a:xfrm>
            <a:off x="-3892404" y="0"/>
            <a:ext cx="1022100" cy="1135800"/>
          </a:xfrm>
          <a:prstGeom prst="rect">
            <a:avLst/>
          </a:prstGeom>
          <a:solidFill>
            <a:srgbClr val="FFCC33"/>
          </a:solidFill>
          <a:ln>
            <a:noFill/>
          </a:ln>
        </p:spPr>
        <p:txBody>
          <a:bodyPr spcFirstLastPara="1" wrap="square" lIns="95600" tIns="95600" rIns="95600" bIns="95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
          <p:cNvSpPr/>
          <p:nvPr/>
        </p:nvSpPr>
        <p:spPr>
          <a:xfrm>
            <a:off x="-2682133" y="0"/>
            <a:ext cx="1022100" cy="1135800"/>
          </a:xfrm>
          <a:prstGeom prst="rect">
            <a:avLst/>
          </a:prstGeom>
          <a:solidFill>
            <a:srgbClr val="FF6600"/>
          </a:solidFill>
          <a:ln>
            <a:noFill/>
          </a:ln>
        </p:spPr>
        <p:txBody>
          <a:bodyPr spcFirstLastPara="1" wrap="square" lIns="95600" tIns="95600" rIns="95600" bIns="95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
          <p:cNvSpPr/>
          <p:nvPr/>
        </p:nvSpPr>
        <p:spPr>
          <a:xfrm>
            <a:off x="-1471862" y="0"/>
            <a:ext cx="1022100" cy="1135800"/>
          </a:xfrm>
          <a:prstGeom prst="rect">
            <a:avLst/>
          </a:prstGeom>
          <a:solidFill>
            <a:srgbClr val="9900CC"/>
          </a:solidFill>
          <a:ln>
            <a:noFill/>
          </a:ln>
        </p:spPr>
        <p:txBody>
          <a:bodyPr spcFirstLastPara="1" wrap="square" lIns="95600" tIns="95600" rIns="95600" bIns="95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
          <p:cNvSpPr/>
          <p:nvPr/>
        </p:nvSpPr>
        <p:spPr>
          <a:xfrm>
            <a:off x="-5102675" y="0"/>
            <a:ext cx="1022100" cy="1135800"/>
          </a:xfrm>
          <a:prstGeom prst="rect">
            <a:avLst/>
          </a:prstGeom>
          <a:solidFill>
            <a:srgbClr val="FF0033"/>
          </a:solidFill>
          <a:ln>
            <a:noFill/>
          </a:ln>
        </p:spPr>
        <p:txBody>
          <a:bodyPr spcFirstLastPara="1" wrap="square" lIns="95600" tIns="95600" rIns="95600" bIns="95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
          <p:cNvSpPr txBox="1">
            <a:spLocks noGrp="1"/>
          </p:cNvSpPr>
          <p:nvPr>
            <p:ph type="title"/>
          </p:nvPr>
        </p:nvSpPr>
        <p:spPr>
          <a:xfrm>
            <a:off x="1602039" y="4397545"/>
            <a:ext cx="5940000" cy="437100"/>
          </a:xfrm>
          <a:prstGeom prst="rect">
            <a:avLst/>
          </a:prstGeom>
          <a:noFill/>
          <a:ln>
            <a:noFill/>
          </a:ln>
        </p:spPr>
        <p:txBody>
          <a:bodyPr spcFirstLastPara="1" wrap="square" lIns="76425" tIns="76425" rIns="76425" bIns="76425" anchor="t" anchorCtr="0">
            <a:noAutofit/>
          </a:bodyPr>
          <a:lstStyle/>
          <a:p>
            <a:pPr marL="0" lvl="0" indent="0" algn="ctr" rtl="0">
              <a:lnSpc>
                <a:spcPct val="100000"/>
              </a:lnSpc>
              <a:spcBef>
                <a:spcPts val="0"/>
              </a:spcBef>
              <a:spcAft>
                <a:spcPts val="0"/>
              </a:spcAft>
              <a:buSzPts val="1700"/>
              <a:buNone/>
            </a:pPr>
            <a:r>
              <a:rPr lang="en" sz="2300" dirty="0"/>
              <a:t>Lesson plan 1: Discovering a problem</a:t>
            </a:r>
            <a:endParaRPr sz="2300" dirty="0"/>
          </a:p>
          <a:p>
            <a:pPr marL="0" lvl="0" indent="0" algn="ctr" rtl="0">
              <a:lnSpc>
                <a:spcPct val="100000"/>
              </a:lnSpc>
              <a:spcBef>
                <a:spcPts val="0"/>
              </a:spcBef>
              <a:spcAft>
                <a:spcPts val="0"/>
              </a:spcAft>
              <a:buSzPts val="17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a563376166_0_61"/>
          <p:cNvSpPr txBox="1"/>
          <p:nvPr/>
        </p:nvSpPr>
        <p:spPr>
          <a:xfrm>
            <a:off x="438150" y="1022325"/>
            <a:ext cx="4621800" cy="312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1" i="1" u="none" strike="noStrike" cap="none">
                <a:solidFill>
                  <a:srgbClr val="000000"/>
                </a:solidFill>
                <a:latin typeface="Open Sans"/>
                <a:ea typeface="Open Sans"/>
                <a:cs typeface="Open Sans"/>
                <a:sym typeface="Open Sans"/>
              </a:rPr>
              <a:t>“If I had an hour to solve a problem I'd spend 55 minutes thinking about the problem and five minutes thinking about solutions.”</a:t>
            </a:r>
            <a:r>
              <a:rPr lang="en" sz="2300" b="0" i="0" u="none" strike="noStrike" cap="none">
                <a:solidFill>
                  <a:srgbClr val="000000"/>
                </a:solidFill>
                <a:latin typeface="Open Sans"/>
                <a:ea typeface="Open Sans"/>
                <a:cs typeface="Open Sans"/>
                <a:sym typeface="Open Sans"/>
              </a:rPr>
              <a:t> </a:t>
            </a:r>
            <a:endParaRPr sz="2300" b="0" i="0" u="none" strike="noStrike" cap="none">
              <a:solidFill>
                <a:srgbClr val="000000"/>
              </a:solidFill>
              <a:latin typeface="Open Sans"/>
              <a:ea typeface="Open Sans"/>
              <a:cs typeface="Open Sans"/>
              <a:sym typeface="Open Sans"/>
            </a:endParaRPr>
          </a:p>
        </p:txBody>
      </p:sp>
      <p:pic>
        <p:nvPicPr>
          <p:cNvPr id="398" name="Google Shape;398;ga563376166_0_61"/>
          <p:cNvPicPr preferRelativeResize="0"/>
          <p:nvPr/>
        </p:nvPicPr>
        <p:blipFill rotWithShape="1">
          <a:blip r:embed="rId3">
            <a:alphaModFix/>
          </a:blip>
          <a:srcRect l="2404" r="22923"/>
          <a:stretch/>
        </p:blipFill>
        <p:spPr>
          <a:xfrm>
            <a:off x="5200256" y="1392526"/>
            <a:ext cx="3334500" cy="3366600"/>
          </a:xfrm>
          <a:prstGeom prst="ellipse">
            <a:avLst/>
          </a:prstGeom>
          <a:noFill/>
          <a:ln w="76200" cap="flat" cmpd="sng">
            <a:solidFill>
              <a:srgbClr val="FFCC33"/>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a563376166_0_89"/>
          <p:cNvSpPr txBox="1"/>
          <p:nvPr/>
        </p:nvSpPr>
        <p:spPr>
          <a:xfrm>
            <a:off x="848750" y="1576525"/>
            <a:ext cx="7081200" cy="11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1" i="1" u="none" strike="noStrike" cap="none">
                <a:solidFill>
                  <a:srgbClr val="000000"/>
                </a:solidFill>
                <a:latin typeface="Open Sans"/>
                <a:ea typeface="Open Sans"/>
                <a:cs typeface="Open Sans"/>
                <a:sym typeface="Open Sans"/>
              </a:rPr>
              <a:t>How can you use technology to create an app, product or service that will make the world a better place, enabling people to... </a:t>
            </a:r>
            <a:endParaRPr sz="22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700"/>
              <a:buFont typeface="Arial"/>
              <a:buNone/>
            </a:pPr>
            <a:endParaRPr sz="1700" b="0" i="1" u="none" strike="noStrike" cap="none">
              <a:solidFill>
                <a:srgbClr val="000000"/>
              </a:solidFill>
              <a:latin typeface="Open Sans"/>
              <a:ea typeface="Open Sans"/>
              <a:cs typeface="Open Sans"/>
              <a:sym typeface="Open Sans"/>
            </a:endParaRPr>
          </a:p>
        </p:txBody>
      </p:sp>
      <p:pic>
        <p:nvPicPr>
          <p:cNvPr id="404" name="Google Shape;404;ga563376166_0_89"/>
          <p:cNvPicPr preferRelativeResize="0"/>
          <p:nvPr/>
        </p:nvPicPr>
        <p:blipFill rotWithShape="1">
          <a:blip r:embed="rId3">
            <a:alphaModFix/>
          </a:blip>
          <a:srcRect/>
          <a:stretch/>
        </p:blipFill>
        <p:spPr>
          <a:xfrm>
            <a:off x="3400425" y="3109850"/>
            <a:ext cx="847725" cy="847725"/>
          </a:xfrm>
          <a:prstGeom prst="rect">
            <a:avLst/>
          </a:prstGeom>
          <a:noFill/>
          <a:ln>
            <a:noFill/>
          </a:ln>
        </p:spPr>
      </p:pic>
      <p:pic>
        <p:nvPicPr>
          <p:cNvPr id="405" name="Google Shape;405;ga563376166_0_89"/>
          <p:cNvPicPr preferRelativeResize="0"/>
          <p:nvPr/>
        </p:nvPicPr>
        <p:blipFill rotWithShape="1">
          <a:blip r:embed="rId4">
            <a:alphaModFix/>
          </a:blip>
          <a:srcRect/>
          <a:stretch/>
        </p:blipFill>
        <p:spPr>
          <a:xfrm>
            <a:off x="2027938" y="3109900"/>
            <a:ext cx="847725" cy="847725"/>
          </a:xfrm>
          <a:prstGeom prst="rect">
            <a:avLst/>
          </a:prstGeom>
          <a:noFill/>
          <a:ln>
            <a:noFill/>
          </a:ln>
        </p:spPr>
      </p:pic>
      <p:pic>
        <p:nvPicPr>
          <p:cNvPr id="406" name="Google Shape;406;ga563376166_0_89"/>
          <p:cNvPicPr preferRelativeResize="0"/>
          <p:nvPr/>
        </p:nvPicPr>
        <p:blipFill rotWithShape="1">
          <a:blip r:embed="rId5">
            <a:alphaModFix/>
          </a:blip>
          <a:srcRect/>
          <a:stretch/>
        </p:blipFill>
        <p:spPr>
          <a:xfrm>
            <a:off x="4741450" y="3109913"/>
            <a:ext cx="847725" cy="847725"/>
          </a:xfrm>
          <a:prstGeom prst="rect">
            <a:avLst/>
          </a:prstGeom>
          <a:noFill/>
          <a:ln>
            <a:noFill/>
          </a:ln>
        </p:spPr>
      </p:pic>
      <p:pic>
        <p:nvPicPr>
          <p:cNvPr id="407" name="Google Shape;407;ga563376166_0_89"/>
          <p:cNvPicPr preferRelativeResize="0"/>
          <p:nvPr/>
        </p:nvPicPr>
        <p:blipFill rotWithShape="1">
          <a:blip r:embed="rId6">
            <a:alphaModFix/>
          </a:blip>
          <a:srcRect/>
          <a:stretch/>
        </p:blipFill>
        <p:spPr>
          <a:xfrm>
            <a:off x="6082475" y="3109913"/>
            <a:ext cx="847725" cy="847725"/>
          </a:xfrm>
          <a:prstGeom prst="rect">
            <a:avLst/>
          </a:prstGeom>
          <a:noFill/>
          <a:ln>
            <a:noFill/>
          </a:ln>
        </p:spPr>
      </p:pic>
      <p:sp>
        <p:nvSpPr>
          <p:cNvPr id="408" name="Google Shape;408;ga563376166_0_89"/>
          <p:cNvSpPr txBox="1"/>
          <p:nvPr/>
        </p:nvSpPr>
        <p:spPr>
          <a:xfrm>
            <a:off x="5295250" y="4154200"/>
            <a:ext cx="3000000" cy="42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Live Together?</a:t>
            </a:r>
            <a:r>
              <a:rPr lang="en" sz="1400" b="1" i="0" u="none" strike="noStrike" cap="none">
                <a:solidFill>
                  <a:srgbClr val="000000"/>
                </a:solidFill>
                <a:latin typeface="Arial"/>
                <a:ea typeface="Arial"/>
                <a:cs typeface="Arial"/>
                <a:sym typeface="Arial"/>
              </a:rPr>
              <a:t> </a:t>
            </a:r>
            <a:endParaRPr sz="1400" b="1" i="0" u="none" strike="noStrike" cap="none">
              <a:solidFill>
                <a:srgbClr val="000000"/>
              </a:solidFill>
              <a:latin typeface="Arial"/>
              <a:ea typeface="Arial"/>
              <a:cs typeface="Arial"/>
              <a:sym typeface="Arial"/>
            </a:endParaRPr>
          </a:p>
        </p:txBody>
      </p:sp>
      <p:sp>
        <p:nvSpPr>
          <p:cNvPr id="409" name="Google Shape;409;ga563376166_0_89"/>
          <p:cNvSpPr txBox="1"/>
          <p:nvPr/>
        </p:nvSpPr>
        <p:spPr>
          <a:xfrm>
            <a:off x="951800" y="4154150"/>
            <a:ext cx="3000000" cy="53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Live Better?</a:t>
            </a:r>
            <a:endParaRPr sz="1700" b="1" i="1" u="none" strike="noStrike" cap="none">
              <a:solidFill>
                <a:srgbClr val="000000"/>
              </a:solidFill>
              <a:latin typeface="Open Sans"/>
              <a:ea typeface="Open Sans"/>
              <a:cs typeface="Open Sans"/>
              <a:sym typeface="Open Sans"/>
            </a:endParaRPr>
          </a:p>
        </p:txBody>
      </p:sp>
      <p:sp>
        <p:nvSpPr>
          <p:cNvPr id="410" name="Google Shape;410;ga563376166_0_89"/>
          <p:cNvSpPr txBox="1"/>
          <p:nvPr/>
        </p:nvSpPr>
        <p:spPr>
          <a:xfrm>
            <a:off x="2324288" y="4154150"/>
            <a:ext cx="3000000" cy="42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Live Longer?</a:t>
            </a:r>
            <a:endParaRPr sz="1700" b="1" i="1" u="none" strike="noStrike" cap="none">
              <a:solidFill>
                <a:srgbClr val="000000"/>
              </a:solidFill>
              <a:latin typeface="Open Sans"/>
              <a:ea typeface="Open Sans"/>
              <a:cs typeface="Open Sans"/>
              <a:sym typeface="Open Sans"/>
            </a:endParaRPr>
          </a:p>
        </p:txBody>
      </p:sp>
      <p:sp>
        <p:nvSpPr>
          <p:cNvPr id="411" name="Google Shape;411;ga563376166_0_89"/>
          <p:cNvSpPr txBox="1"/>
          <p:nvPr/>
        </p:nvSpPr>
        <p:spPr>
          <a:xfrm>
            <a:off x="3741513" y="4154150"/>
            <a:ext cx="3000000" cy="42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Live</a:t>
            </a:r>
            <a:r>
              <a:rPr lang="en" sz="1400" b="1" i="0" u="none" strike="noStrike" cap="none">
                <a:solidFill>
                  <a:srgbClr val="000000"/>
                </a:solidFill>
                <a:latin typeface="Arial"/>
                <a:ea typeface="Arial"/>
                <a:cs typeface="Arial"/>
                <a:sym typeface="Arial"/>
              </a:rPr>
              <a:t> </a:t>
            </a:r>
            <a:r>
              <a:rPr lang="en" sz="1700" b="1" i="1" u="none" strike="noStrike" cap="none">
                <a:solidFill>
                  <a:srgbClr val="000000"/>
                </a:solidFill>
                <a:latin typeface="Open Sans"/>
                <a:ea typeface="Open Sans"/>
                <a:cs typeface="Open Sans"/>
                <a:sym typeface="Open Sans"/>
              </a:rPr>
              <a:t>Greener</a:t>
            </a:r>
            <a:r>
              <a:rPr lang="en" sz="1400" b="1" i="0" u="none" strike="noStrike" cap="none">
                <a:solidFill>
                  <a:srgbClr val="000000"/>
                </a:solidFill>
                <a:latin typeface="Arial"/>
                <a:ea typeface="Arial"/>
                <a:cs typeface="Arial"/>
                <a:sym typeface="Arial"/>
              </a:rPr>
              <a:t>? </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a563376166_0_103"/>
          <p:cNvSpPr txBox="1"/>
          <p:nvPr/>
        </p:nvSpPr>
        <p:spPr>
          <a:xfrm>
            <a:off x="6186598" y="3624750"/>
            <a:ext cx="2680200" cy="171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Living Together</a:t>
            </a:r>
            <a:endParaRPr sz="17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Open Sans"/>
                <a:ea typeface="Open Sans"/>
                <a:cs typeface="Open Sans"/>
                <a:sym typeface="Open Sans"/>
              </a:rPr>
              <a:t> We are presented with more and more options that can help us move about, access vital services and supplies and stay connected to each other however these may also have negative consequences, such as impact on our environment and mental health.</a:t>
            </a:r>
            <a:r>
              <a:rPr lang="en" sz="1400" b="1" i="0" u="none" strike="noStrike" cap="none">
                <a:solidFill>
                  <a:srgbClr val="000000"/>
                </a:solidFill>
                <a:latin typeface="Arial"/>
                <a:ea typeface="Arial"/>
                <a:cs typeface="Arial"/>
                <a:sym typeface="Arial"/>
              </a:rPr>
              <a:t>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17" name="Google Shape;417;ga563376166_0_103"/>
          <p:cNvSpPr txBox="1"/>
          <p:nvPr/>
        </p:nvSpPr>
        <p:spPr>
          <a:xfrm>
            <a:off x="1673388" y="1476625"/>
            <a:ext cx="2619000" cy="144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Living Better</a:t>
            </a:r>
            <a:endParaRPr sz="17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Open Sans"/>
                <a:ea typeface="Open Sans"/>
                <a:cs typeface="Open Sans"/>
                <a:sym typeface="Open Sans"/>
              </a:rPr>
              <a:t>There have been huge leaps and bounds in technology and medicine to help us live healthier lives, but that we are also faced with ongoing health challenges, these can be both physical and mental.</a:t>
            </a:r>
            <a:endParaRPr sz="1200" b="0"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700"/>
              <a:buFont typeface="Arial"/>
              <a:buNone/>
            </a:pPr>
            <a:endParaRPr sz="1700" b="1" i="1" u="none" strike="noStrike" cap="none">
              <a:solidFill>
                <a:srgbClr val="000000"/>
              </a:solidFill>
              <a:latin typeface="Open Sans"/>
              <a:ea typeface="Open Sans"/>
              <a:cs typeface="Open Sans"/>
              <a:sym typeface="Open Sans"/>
            </a:endParaRPr>
          </a:p>
        </p:txBody>
      </p:sp>
      <p:sp>
        <p:nvSpPr>
          <p:cNvPr id="418" name="Google Shape;418;ga563376166_0_103"/>
          <p:cNvSpPr txBox="1"/>
          <p:nvPr/>
        </p:nvSpPr>
        <p:spPr>
          <a:xfrm>
            <a:off x="1752363" y="3748525"/>
            <a:ext cx="2568300" cy="16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Living Longer</a:t>
            </a:r>
            <a:endParaRPr sz="17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Open Sans"/>
                <a:ea typeface="Open Sans"/>
                <a:cs typeface="Open Sans"/>
                <a:sym typeface="Open Sans"/>
              </a:rPr>
              <a:t>We are living longer than ever. But as we get older, our needs change, with challenges around mobility and isolation, re-skilling, and access to care. </a:t>
            </a:r>
            <a:endParaRPr sz="1200" b="0"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700"/>
              <a:buFont typeface="Arial"/>
              <a:buNone/>
            </a:pPr>
            <a:endParaRPr sz="1700" b="1" i="1" u="none" strike="noStrike" cap="none">
              <a:solidFill>
                <a:srgbClr val="000000"/>
              </a:solidFill>
              <a:latin typeface="Open Sans"/>
              <a:ea typeface="Open Sans"/>
              <a:cs typeface="Open Sans"/>
              <a:sym typeface="Open Sans"/>
            </a:endParaRPr>
          </a:p>
        </p:txBody>
      </p:sp>
      <p:sp>
        <p:nvSpPr>
          <p:cNvPr id="419" name="Google Shape;419;ga563376166_0_103"/>
          <p:cNvSpPr txBox="1"/>
          <p:nvPr/>
        </p:nvSpPr>
        <p:spPr>
          <a:xfrm>
            <a:off x="6141313" y="1423350"/>
            <a:ext cx="2725500" cy="184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1" u="none" strike="noStrike" cap="none">
                <a:solidFill>
                  <a:srgbClr val="000000"/>
                </a:solidFill>
                <a:latin typeface="Open Sans"/>
                <a:ea typeface="Open Sans"/>
                <a:cs typeface="Open Sans"/>
                <a:sym typeface="Open Sans"/>
              </a:rPr>
              <a:t>Live</a:t>
            </a:r>
            <a:r>
              <a:rPr lang="en" sz="1400" b="1" i="0" u="none" strike="noStrike" cap="none">
                <a:solidFill>
                  <a:srgbClr val="000000"/>
                </a:solidFill>
                <a:latin typeface="Arial"/>
                <a:ea typeface="Arial"/>
                <a:cs typeface="Arial"/>
                <a:sym typeface="Arial"/>
              </a:rPr>
              <a:t> </a:t>
            </a:r>
            <a:r>
              <a:rPr lang="en" sz="1700" b="1" i="1" u="none" strike="noStrike" cap="none">
                <a:solidFill>
                  <a:srgbClr val="000000"/>
                </a:solidFill>
                <a:latin typeface="Open Sans"/>
                <a:ea typeface="Open Sans"/>
                <a:cs typeface="Open Sans"/>
                <a:sym typeface="Open Sans"/>
              </a:rPr>
              <a:t>Greener</a:t>
            </a:r>
            <a:endParaRPr sz="17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Open Sans"/>
                <a:ea typeface="Open Sans"/>
                <a:cs typeface="Open Sans"/>
                <a:sym typeface="Open Sans"/>
              </a:rPr>
              <a:t>It is becoming increasingly important to transform the way we live to reduce our negative impacts on the environment, including challenges like pollution and climate change. </a:t>
            </a:r>
            <a:endParaRPr sz="17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700"/>
              <a:buFont typeface="Arial"/>
              <a:buNone/>
            </a:pPr>
            <a:endParaRPr sz="17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700"/>
              <a:buFont typeface="Arial"/>
              <a:buNone/>
            </a:pPr>
            <a:endParaRPr sz="1700" b="1" i="1"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420" name="Google Shape;420;ga563376166_0_103"/>
          <p:cNvPicPr preferRelativeResize="0"/>
          <p:nvPr/>
        </p:nvPicPr>
        <p:blipFill rotWithShape="1">
          <a:blip r:embed="rId3">
            <a:alphaModFix/>
          </a:blip>
          <a:srcRect/>
          <a:stretch/>
        </p:blipFill>
        <p:spPr>
          <a:xfrm>
            <a:off x="333365" y="1476623"/>
            <a:ext cx="1392200" cy="1392174"/>
          </a:xfrm>
          <a:prstGeom prst="rect">
            <a:avLst/>
          </a:prstGeom>
          <a:noFill/>
          <a:ln>
            <a:noFill/>
          </a:ln>
        </p:spPr>
      </p:pic>
      <p:pic>
        <p:nvPicPr>
          <p:cNvPr id="421" name="Google Shape;421;ga563376166_0_103"/>
          <p:cNvPicPr preferRelativeResize="0"/>
          <p:nvPr/>
        </p:nvPicPr>
        <p:blipFill rotWithShape="1">
          <a:blip r:embed="rId4">
            <a:alphaModFix/>
          </a:blip>
          <a:srcRect/>
          <a:stretch/>
        </p:blipFill>
        <p:spPr>
          <a:xfrm>
            <a:off x="4692938" y="1423362"/>
            <a:ext cx="1448376" cy="1448402"/>
          </a:xfrm>
          <a:prstGeom prst="rect">
            <a:avLst/>
          </a:prstGeom>
          <a:noFill/>
          <a:ln>
            <a:noFill/>
          </a:ln>
        </p:spPr>
      </p:pic>
      <p:pic>
        <p:nvPicPr>
          <p:cNvPr id="422" name="Google Shape;422;ga563376166_0_103"/>
          <p:cNvPicPr preferRelativeResize="0"/>
          <p:nvPr/>
        </p:nvPicPr>
        <p:blipFill rotWithShape="1">
          <a:blip r:embed="rId5">
            <a:alphaModFix/>
          </a:blip>
          <a:srcRect/>
          <a:stretch/>
        </p:blipFill>
        <p:spPr>
          <a:xfrm>
            <a:off x="277188" y="3684775"/>
            <a:ext cx="1448376" cy="1448376"/>
          </a:xfrm>
          <a:prstGeom prst="rect">
            <a:avLst/>
          </a:prstGeom>
          <a:noFill/>
          <a:ln>
            <a:noFill/>
          </a:ln>
        </p:spPr>
      </p:pic>
      <p:pic>
        <p:nvPicPr>
          <p:cNvPr id="423" name="Google Shape;423;ga563376166_0_103"/>
          <p:cNvPicPr preferRelativeResize="0"/>
          <p:nvPr/>
        </p:nvPicPr>
        <p:blipFill rotWithShape="1">
          <a:blip r:embed="rId6">
            <a:alphaModFix/>
          </a:blip>
          <a:srcRect/>
          <a:stretch/>
        </p:blipFill>
        <p:spPr>
          <a:xfrm>
            <a:off x="4670437" y="3684766"/>
            <a:ext cx="1448376" cy="14483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a563376166_0_123"/>
          <p:cNvSpPr txBox="1"/>
          <p:nvPr/>
        </p:nvSpPr>
        <p:spPr>
          <a:xfrm>
            <a:off x="231550" y="1226925"/>
            <a:ext cx="8568600" cy="86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Activity: What problems or challenges do you think exist in your chosen theme?</a:t>
            </a:r>
            <a:endParaRPr sz="1400" b="0" i="0" u="none" strike="noStrike" cap="none">
              <a:solidFill>
                <a:srgbClr val="000000"/>
              </a:solidFill>
              <a:latin typeface="Arial"/>
              <a:ea typeface="Arial"/>
              <a:cs typeface="Arial"/>
              <a:sym typeface="Arial"/>
            </a:endParaRPr>
          </a:p>
        </p:txBody>
      </p:sp>
      <p:sp>
        <p:nvSpPr>
          <p:cNvPr id="429" name="Google Shape;429;ga563376166_0_123"/>
          <p:cNvSpPr txBox="1"/>
          <p:nvPr/>
        </p:nvSpPr>
        <p:spPr>
          <a:xfrm>
            <a:off x="307150" y="2088725"/>
            <a:ext cx="4492500" cy="115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Open Sans"/>
                <a:ea typeface="Open Sans"/>
                <a:cs typeface="Open Sans"/>
                <a:sym typeface="Open Sans"/>
              </a:rPr>
              <a:t>As a group write/type as many as you can think of on post-it notes, paper or in a document in 10 minutes!</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pic>
        <p:nvPicPr>
          <p:cNvPr id="430" name="Google Shape;430;ga563376166_0_123"/>
          <p:cNvPicPr preferRelativeResize="0"/>
          <p:nvPr/>
        </p:nvPicPr>
        <p:blipFill rotWithShape="1">
          <a:blip r:embed="rId3">
            <a:alphaModFix/>
          </a:blip>
          <a:srcRect l="16971" r="16964"/>
          <a:stretch/>
        </p:blipFill>
        <p:spPr>
          <a:xfrm>
            <a:off x="5304525" y="1868775"/>
            <a:ext cx="3125400" cy="3155400"/>
          </a:xfrm>
          <a:prstGeom prst="ellipse">
            <a:avLst/>
          </a:prstGeom>
          <a:noFill/>
          <a:ln w="76200" cap="flat" cmpd="sng">
            <a:solidFill>
              <a:srgbClr val="FFCC33"/>
            </a:solidFill>
            <a:prstDash val="solid"/>
            <a:round/>
            <a:headEnd type="none" w="sm" len="sm"/>
            <a:tailEnd type="none" w="sm" len="sm"/>
          </a:ln>
        </p:spPr>
      </p:pic>
      <p:sp>
        <p:nvSpPr>
          <p:cNvPr id="431" name="Google Shape;431;ga563376166_0_123"/>
          <p:cNvSpPr txBox="1"/>
          <p:nvPr/>
        </p:nvSpPr>
        <p:spPr>
          <a:xfrm>
            <a:off x="361050" y="3378000"/>
            <a:ext cx="4438500" cy="9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1" u="none" strike="noStrike" cap="none">
                <a:solidFill>
                  <a:schemeClr val="dk1"/>
                </a:solidFill>
                <a:latin typeface="Open Sans"/>
                <a:ea typeface="Open Sans"/>
                <a:cs typeface="Open Sans"/>
                <a:sym typeface="Open Sans"/>
              </a:rPr>
              <a:t>Tip:</a:t>
            </a:r>
            <a:r>
              <a:rPr lang="en" sz="1600" b="0" i="1" u="none" strike="noStrike" cap="none">
                <a:solidFill>
                  <a:schemeClr val="dk1"/>
                </a:solidFill>
                <a:latin typeface="Open Sans"/>
                <a:ea typeface="Open Sans"/>
                <a:cs typeface="Open Sans"/>
                <a:sym typeface="Open Sans"/>
              </a:rPr>
              <a:t> use the information sheets to help identify problems or challenges but you don’t have to be limited to these. </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a563376166_0_133"/>
          <p:cNvSpPr txBox="1"/>
          <p:nvPr/>
        </p:nvSpPr>
        <p:spPr>
          <a:xfrm>
            <a:off x="231550" y="1226925"/>
            <a:ext cx="8568600" cy="86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Activity:  Which of these problems/challenges do you think are most important to solve?</a:t>
            </a:r>
            <a:endParaRPr sz="1400" b="0" i="0" u="none" strike="noStrike" cap="none">
              <a:solidFill>
                <a:srgbClr val="000000"/>
              </a:solidFill>
              <a:latin typeface="Arial"/>
              <a:ea typeface="Arial"/>
              <a:cs typeface="Arial"/>
              <a:sym typeface="Arial"/>
            </a:endParaRPr>
          </a:p>
        </p:txBody>
      </p:sp>
      <p:sp>
        <p:nvSpPr>
          <p:cNvPr id="437" name="Google Shape;437;ga563376166_0_133"/>
          <p:cNvSpPr txBox="1"/>
          <p:nvPr/>
        </p:nvSpPr>
        <p:spPr>
          <a:xfrm>
            <a:off x="345250" y="2374475"/>
            <a:ext cx="4492500" cy="115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Open Sans"/>
                <a:ea typeface="Open Sans"/>
                <a:cs typeface="Open Sans"/>
                <a:sym typeface="Open Sans"/>
              </a:rPr>
              <a:t>Now you’ve got 5 minutes to decide what your top 3 would be - and think about why!</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pic>
        <p:nvPicPr>
          <p:cNvPr id="438" name="Google Shape;438;ga563376166_0_133"/>
          <p:cNvPicPr preferRelativeResize="0"/>
          <p:nvPr/>
        </p:nvPicPr>
        <p:blipFill rotWithShape="1">
          <a:blip r:embed="rId3">
            <a:alphaModFix/>
          </a:blip>
          <a:srcRect l="24823" r="6352"/>
          <a:stretch/>
        </p:blipFill>
        <p:spPr>
          <a:xfrm>
            <a:off x="5171175" y="1916400"/>
            <a:ext cx="3125400" cy="3155400"/>
          </a:xfrm>
          <a:prstGeom prst="ellipse">
            <a:avLst/>
          </a:prstGeom>
          <a:noFill/>
          <a:ln w="76200" cap="flat" cmpd="sng">
            <a:solidFill>
              <a:srgbClr val="FFCC33"/>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a563376166_0_140"/>
          <p:cNvSpPr txBox="1"/>
          <p:nvPr/>
        </p:nvSpPr>
        <p:spPr>
          <a:xfrm>
            <a:off x="231550" y="1226925"/>
            <a:ext cx="8568600" cy="86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Task: Research your problem areas </a:t>
            </a:r>
            <a:endParaRPr sz="2000" b="1" i="0" u="none" strike="noStrike" cap="none">
              <a:solidFill>
                <a:srgbClr val="000000"/>
              </a:solidFill>
              <a:latin typeface="Open Sans"/>
              <a:ea typeface="Open Sans"/>
              <a:cs typeface="Open Sans"/>
              <a:sym typeface="Open Sans"/>
            </a:endParaRPr>
          </a:p>
        </p:txBody>
      </p:sp>
      <p:sp>
        <p:nvSpPr>
          <p:cNvPr id="444" name="Google Shape;444;ga563376166_0_140"/>
          <p:cNvSpPr txBox="1"/>
          <p:nvPr/>
        </p:nvSpPr>
        <p:spPr>
          <a:xfrm>
            <a:off x="316675" y="1745825"/>
            <a:ext cx="5587800" cy="355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Open Sans"/>
                <a:ea typeface="Open Sans"/>
                <a:cs typeface="Open Sans"/>
                <a:sym typeface="Open Sans"/>
              </a:rPr>
              <a:t>Do some quick research into your top problem areas and aim to have the answers to these questions ready for next time. </a:t>
            </a:r>
            <a:endParaRPr sz="1800" b="0" i="0" u="none" strike="noStrike" cap="none">
              <a:solidFill>
                <a:srgbClr val="000000"/>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00000"/>
              </a:buClr>
              <a:buSzPts val="1800"/>
              <a:buFont typeface="Open Sans"/>
              <a:buAutoNum type="arabicPeriod"/>
            </a:pPr>
            <a:r>
              <a:rPr lang="en" sz="1800" b="0" i="0" u="none" strike="noStrike" cap="none">
                <a:solidFill>
                  <a:srgbClr val="000000"/>
                </a:solidFill>
                <a:latin typeface="Open Sans"/>
                <a:ea typeface="Open Sans"/>
                <a:cs typeface="Open Sans"/>
                <a:sym typeface="Open Sans"/>
              </a:rPr>
              <a:t>Who has this problem? </a:t>
            </a: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00000"/>
              </a:buClr>
              <a:buSzPts val="1800"/>
              <a:buFont typeface="Open Sans"/>
              <a:buAutoNum type="arabicPeriod"/>
            </a:pPr>
            <a:r>
              <a:rPr lang="en" sz="1800" b="0" i="0" u="none" strike="noStrike" cap="none">
                <a:solidFill>
                  <a:srgbClr val="000000"/>
                </a:solidFill>
                <a:latin typeface="Open Sans"/>
                <a:ea typeface="Open Sans"/>
                <a:cs typeface="Open Sans"/>
                <a:sym typeface="Open Sans"/>
              </a:rPr>
              <a:t>How are they addressing it/Is anyone addressing it?</a:t>
            </a: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00000"/>
              </a:buClr>
              <a:buSzPts val="1800"/>
              <a:buFont typeface="Open Sans"/>
              <a:buAutoNum type="arabicPeriod"/>
            </a:pPr>
            <a:r>
              <a:rPr lang="en" sz="1800" b="0" i="0" u="none" strike="noStrike" cap="none">
                <a:solidFill>
                  <a:srgbClr val="000000"/>
                </a:solidFill>
                <a:latin typeface="Open Sans"/>
                <a:ea typeface="Open Sans"/>
                <a:cs typeface="Open Sans"/>
                <a:sym typeface="Open Sans"/>
              </a:rPr>
              <a:t>Are there any existing solutions already? </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 sz="1600" b="1" i="1" u="none" strike="noStrike" cap="none">
                <a:solidFill>
                  <a:schemeClr val="dk1"/>
                </a:solidFill>
                <a:latin typeface="Open Sans"/>
                <a:ea typeface="Open Sans"/>
                <a:cs typeface="Open Sans"/>
                <a:sym typeface="Open Sans"/>
              </a:rPr>
              <a:t>Tip:</a:t>
            </a:r>
            <a:r>
              <a:rPr lang="en" sz="1600" b="0" i="1" u="none" strike="noStrike" cap="none">
                <a:solidFill>
                  <a:schemeClr val="dk1"/>
                </a:solidFill>
                <a:latin typeface="Open Sans"/>
                <a:ea typeface="Open Sans"/>
                <a:cs typeface="Open Sans"/>
                <a:sym typeface="Open Sans"/>
              </a:rPr>
              <a:t> Research could be using a search engine like google or even asking friends/family about it. </a:t>
            </a:r>
            <a:endParaRPr sz="1400" b="0" i="0" u="none" strike="noStrike" cap="none">
              <a:solidFill>
                <a:srgbClr val="000000"/>
              </a:solidFill>
              <a:latin typeface="Open Sans"/>
              <a:ea typeface="Open Sans"/>
              <a:cs typeface="Open Sans"/>
              <a:sym typeface="Open Sans"/>
            </a:endParaRPr>
          </a:p>
        </p:txBody>
      </p:sp>
      <p:pic>
        <p:nvPicPr>
          <p:cNvPr id="445" name="Google Shape;445;ga563376166_0_140"/>
          <p:cNvPicPr preferRelativeResize="0"/>
          <p:nvPr/>
        </p:nvPicPr>
        <p:blipFill rotWithShape="1">
          <a:blip r:embed="rId3">
            <a:alphaModFix/>
          </a:blip>
          <a:srcRect l="17042" r="17050"/>
          <a:stretch/>
        </p:blipFill>
        <p:spPr>
          <a:xfrm>
            <a:off x="5971150" y="1745825"/>
            <a:ext cx="2905200" cy="2523900"/>
          </a:xfrm>
          <a:prstGeom prst="ellipse">
            <a:avLst/>
          </a:prstGeom>
          <a:noFill/>
          <a:ln w="76200" cap="flat" cmpd="sng">
            <a:solidFill>
              <a:srgbClr val="FFCC33"/>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On-screen Show (16:10)</PresentationFormat>
  <Paragraphs>31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Open Sans</vt:lpstr>
      <vt:lpstr>Arial</vt:lpstr>
      <vt:lpstr>Open Sans ExtraBold</vt:lpstr>
      <vt:lpstr>Open Sans Light</vt:lpstr>
      <vt:lpstr>Simple Light</vt:lpstr>
      <vt:lpstr>Lesson plan 1: Discovering a problem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1: Discovering a problem </dc:title>
  <cp:lastModifiedBy>Hannah Picton</cp:lastModifiedBy>
  <cp:revision>1</cp:revision>
  <dcterms:modified xsi:type="dcterms:W3CDTF">2020-10-28T16:38:06Z</dcterms:modified>
</cp:coreProperties>
</file>