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715000" cx="9144000"/>
  <p:notesSz cx="6858000" cy="9144000"/>
  <p:embeddedFontLst>
    <p:embeddedFont>
      <p:font typeface="Open Sans SemiBold"/>
      <p:regular r:id="rId19"/>
      <p:bold r:id="rId20"/>
      <p:italic r:id="rId21"/>
      <p:boldItalic r:id="rId22"/>
    </p:embeddedFont>
    <p:embeddedFont>
      <p:font typeface="Open Sans ExtraBold"/>
      <p:bold r:id="rId23"/>
      <p:boldItalic r:id="rId24"/>
    </p:embeddedFont>
    <p:embeddedFont>
      <p:font typeface="Open Sans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1766EB-F98C-479E-9D9F-100C7BB30C00}">
  <a:tblStyle styleId="{9B1766EB-F98C-479E-9D9F-100C7BB30C0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bold.fntdata"/><Relationship Id="rId22" Type="http://schemas.openxmlformats.org/officeDocument/2006/relationships/font" Target="fonts/OpenSansSemiBold-boldItalic.fntdata"/><Relationship Id="rId21" Type="http://schemas.openxmlformats.org/officeDocument/2006/relationships/font" Target="fonts/OpenSansSemiBold-italic.fntdata"/><Relationship Id="rId24" Type="http://schemas.openxmlformats.org/officeDocument/2006/relationships/font" Target="fonts/OpenSansExtraBold-boldItalic.fntdata"/><Relationship Id="rId23" Type="http://schemas.openxmlformats.org/officeDocument/2006/relationships/font" Target="fonts/OpenSans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Light-bold.fntdata"/><Relationship Id="rId25" Type="http://schemas.openxmlformats.org/officeDocument/2006/relationships/font" Target="fonts/OpenSansLight-regular.fntdata"/><Relationship Id="rId28" Type="http://schemas.openxmlformats.org/officeDocument/2006/relationships/font" Target="fonts/OpenSansLight-boldItalic.fntdata"/><Relationship Id="rId27" Type="http://schemas.openxmlformats.org/officeDocument/2006/relationships/font" Target="fonts/OpenSans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OpenSans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601dfaabad_0_28: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01dfaaba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a638163bca_0_75: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a638163bc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a638163bca_0_80: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a638163bc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a638163bca_0_85: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a638163bc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638163bca_0_3: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638163bc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702c7905a_0_0: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702c790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5ff6baeac2_0_141: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5ff6baeac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638163bca_0_18: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a638163bc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638163bca_0_27: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638163bc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a638163bca_0_39: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a638163bc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638163bca_0_57: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a638163bc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a638163bca_0_67: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a638163bc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title">
  <p:cSld name="TITLE">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9" name="Google Shape;9;p2"/>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0" name="Google Shape;10;p2"/>
          <p:cNvPicPr preferRelativeResize="0"/>
          <p:nvPr/>
        </p:nvPicPr>
        <p:blipFill rotWithShape="1">
          <a:blip r:embed="rId3">
            <a:alphaModFix/>
          </a:blip>
          <a:srcRect b="-6818" l="-10430" r="-10430" t="-6818"/>
          <a:stretch/>
        </p:blipFill>
        <p:spPr>
          <a:xfrm>
            <a:off x="5796755" y="-9928"/>
            <a:ext cx="3395898" cy="1012800"/>
          </a:xfrm>
          <a:prstGeom prst="rect">
            <a:avLst/>
          </a:prstGeom>
          <a:noFill/>
          <a:ln>
            <a:noFill/>
          </a:ln>
        </p:spPr>
      </p:pic>
      <p:sp>
        <p:nvSpPr>
          <p:cNvPr id="11" name="Google Shape;11;p2"/>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2" name="Google Shape;12;p2"/>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a:lnSpc>
                <a:spcPct val="115000"/>
              </a:lnSpc>
              <a:spcBef>
                <a:spcPts val="0"/>
              </a:spcBef>
              <a:spcAft>
                <a:spcPts val="0"/>
              </a:spcAft>
              <a:buNone/>
              <a:defRPr sz="1200">
                <a:latin typeface="Open Sans Light"/>
                <a:ea typeface="Open Sans Light"/>
                <a:cs typeface="Open Sans Light"/>
                <a:sym typeface="Open Sans Light"/>
              </a:defRPr>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3" name="Google Shape;13;p2"/>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1">
  <p:cSld name="TITLE_3_1_1_1">
    <p:spTree>
      <p:nvGrpSpPr>
        <p:cNvPr id="105" name="Shape 105"/>
        <p:cNvGrpSpPr/>
        <p:nvPr/>
      </p:nvGrpSpPr>
      <p:grpSpPr>
        <a:xfrm>
          <a:off x="0" y="0"/>
          <a:ext cx="0" cy="0"/>
          <a:chOff x="0" y="0"/>
          <a:chExt cx="0" cy="0"/>
        </a:xfrm>
      </p:grpSpPr>
      <p:sp>
        <p:nvSpPr>
          <p:cNvPr id="106" name="Google Shape;106;p11"/>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107" name="Google Shape;107;p11"/>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08" name="Google Shape;108;p11"/>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09" name="Google Shape;109;p11"/>
          <p:cNvPicPr preferRelativeResize="0"/>
          <p:nvPr/>
        </p:nvPicPr>
        <p:blipFill rotWithShape="1">
          <a:blip r:embed="rId2">
            <a:alphaModFix/>
          </a:blip>
          <a:srcRect b="680" l="0" r="0" t="670"/>
          <a:stretch/>
        </p:blipFill>
        <p:spPr>
          <a:xfrm>
            <a:off x="6547867" y="159555"/>
            <a:ext cx="2402526" cy="1101947"/>
          </a:xfrm>
          <a:prstGeom prst="rect">
            <a:avLst/>
          </a:prstGeom>
          <a:noFill/>
          <a:ln>
            <a:noFill/>
          </a:ln>
        </p:spPr>
      </p:pic>
      <p:pic>
        <p:nvPicPr>
          <p:cNvPr id="110" name="Google Shape;110;p11"/>
          <p:cNvPicPr preferRelativeResize="0"/>
          <p:nvPr/>
        </p:nvPicPr>
        <p:blipFill rotWithShape="1">
          <a:blip r:embed="rId3">
            <a:alphaModFix/>
          </a:blip>
          <a:srcRect b="4424" l="0" r="30526" t="824"/>
          <a:stretch/>
        </p:blipFill>
        <p:spPr>
          <a:xfrm>
            <a:off x="-2875" y="0"/>
            <a:ext cx="5671947" cy="1185300"/>
          </a:xfrm>
          <a:prstGeom prst="rect">
            <a:avLst/>
          </a:prstGeom>
          <a:noFill/>
          <a:ln>
            <a:noFill/>
          </a:ln>
        </p:spPr>
      </p:pic>
      <p:cxnSp>
        <p:nvCxnSpPr>
          <p:cNvPr id="111" name="Google Shape;111;p11"/>
          <p:cNvCxnSpPr/>
          <p:nvPr/>
        </p:nvCxnSpPr>
        <p:spPr>
          <a:xfrm>
            <a:off x="14452" y="1075745"/>
            <a:ext cx="3113100" cy="0"/>
          </a:xfrm>
          <a:prstGeom prst="straightConnector1">
            <a:avLst/>
          </a:prstGeom>
          <a:noFill/>
          <a:ln cap="flat" cmpd="sng" w="228600">
            <a:solidFill>
              <a:srgbClr val="FF6600"/>
            </a:solidFill>
            <a:prstDash val="solid"/>
            <a:round/>
            <a:headEnd len="med" w="med" type="none"/>
            <a:tailEnd len="med" w="med" type="none"/>
          </a:ln>
        </p:spPr>
      </p:cxnSp>
      <p:sp>
        <p:nvSpPr>
          <p:cNvPr id="112" name="Google Shape;112;p11"/>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pic>
        <p:nvPicPr>
          <p:cNvPr id="114" name="Google Shape;114;p11"/>
          <p:cNvPicPr preferRelativeResize="0"/>
          <p:nvPr/>
        </p:nvPicPr>
        <p:blipFill rotWithShape="1">
          <a:blip r:embed="rId4">
            <a:alphaModFix/>
          </a:blip>
          <a:srcRect b="22985" l="75567" r="-2348" t="35770"/>
          <a:stretch/>
        </p:blipFill>
        <p:spPr>
          <a:xfrm>
            <a:off x="6087418" y="4966615"/>
            <a:ext cx="1304501" cy="657825"/>
          </a:xfrm>
          <a:prstGeom prst="rect">
            <a:avLst/>
          </a:prstGeom>
          <a:noFill/>
          <a:ln>
            <a:noFill/>
          </a:ln>
        </p:spPr>
      </p:pic>
      <p:pic>
        <p:nvPicPr>
          <p:cNvPr id="115" name="Google Shape;115;p11"/>
          <p:cNvPicPr preferRelativeResize="0"/>
          <p:nvPr/>
        </p:nvPicPr>
        <p:blipFill rotWithShape="1">
          <a:blip r:embed="rId5">
            <a:alphaModFix/>
          </a:blip>
          <a:srcRect b="0" l="72606" r="2526" t="61935"/>
          <a:stretch/>
        </p:blipFill>
        <p:spPr>
          <a:xfrm>
            <a:off x="7494700" y="4981518"/>
            <a:ext cx="1245641" cy="604800"/>
          </a:xfrm>
          <a:prstGeom prst="rect">
            <a:avLst/>
          </a:prstGeom>
          <a:noFill/>
          <a:ln>
            <a:noFill/>
          </a:ln>
        </p:spPr>
      </p:pic>
      <p:cxnSp>
        <p:nvCxnSpPr>
          <p:cNvPr id="116" name="Google Shape;116;p11"/>
          <p:cNvCxnSpPr/>
          <p:nvPr/>
        </p:nvCxnSpPr>
        <p:spPr>
          <a:xfrm>
            <a:off x="7431382" y="5028703"/>
            <a:ext cx="0" cy="5163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1 1">
  <p:cSld name="TITLE_3_1_1_1_1">
    <p:spTree>
      <p:nvGrpSpPr>
        <p:cNvPr id="117" name="Shape 117"/>
        <p:cNvGrpSpPr/>
        <p:nvPr/>
      </p:nvGrpSpPr>
      <p:grpSpPr>
        <a:xfrm>
          <a:off x="0" y="0"/>
          <a:ext cx="0" cy="0"/>
          <a:chOff x="0" y="0"/>
          <a:chExt cx="0" cy="0"/>
        </a:xfrm>
      </p:grpSpPr>
      <p:sp>
        <p:nvSpPr>
          <p:cNvPr id="118" name="Google Shape;118;p12"/>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119" name="Google Shape;119;p12"/>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20" name="Google Shape;120;p12"/>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21" name="Google Shape;121;p12"/>
          <p:cNvPicPr preferRelativeResize="0"/>
          <p:nvPr/>
        </p:nvPicPr>
        <p:blipFill rotWithShape="1">
          <a:blip r:embed="rId2">
            <a:alphaModFix/>
          </a:blip>
          <a:srcRect b="680" l="0" r="0" t="670"/>
          <a:stretch/>
        </p:blipFill>
        <p:spPr>
          <a:xfrm>
            <a:off x="6547867" y="159555"/>
            <a:ext cx="2402526" cy="1101947"/>
          </a:xfrm>
          <a:prstGeom prst="rect">
            <a:avLst/>
          </a:prstGeom>
          <a:noFill/>
          <a:ln>
            <a:noFill/>
          </a:ln>
        </p:spPr>
      </p:pic>
      <p:pic>
        <p:nvPicPr>
          <p:cNvPr id="122" name="Google Shape;122;p12"/>
          <p:cNvPicPr preferRelativeResize="0"/>
          <p:nvPr/>
        </p:nvPicPr>
        <p:blipFill rotWithShape="1">
          <a:blip r:embed="rId3">
            <a:alphaModFix/>
          </a:blip>
          <a:srcRect b="4424" l="0" r="30526" t="824"/>
          <a:stretch/>
        </p:blipFill>
        <p:spPr>
          <a:xfrm>
            <a:off x="-2875" y="0"/>
            <a:ext cx="5671947" cy="1185300"/>
          </a:xfrm>
          <a:prstGeom prst="rect">
            <a:avLst/>
          </a:prstGeom>
          <a:noFill/>
          <a:ln>
            <a:noFill/>
          </a:ln>
        </p:spPr>
      </p:pic>
      <p:cxnSp>
        <p:nvCxnSpPr>
          <p:cNvPr id="123" name="Google Shape;123;p12"/>
          <p:cNvCxnSpPr/>
          <p:nvPr/>
        </p:nvCxnSpPr>
        <p:spPr>
          <a:xfrm>
            <a:off x="14452" y="1075745"/>
            <a:ext cx="3113100" cy="0"/>
          </a:xfrm>
          <a:prstGeom prst="straightConnector1">
            <a:avLst/>
          </a:prstGeom>
          <a:noFill/>
          <a:ln cap="flat" cmpd="sng" w="228600">
            <a:solidFill>
              <a:srgbClr val="FF6600"/>
            </a:solidFill>
            <a:prstDash val="solid"/>
            <a:round/>
            <a:headEnd len="med" w="med" type="none"/>
            <a:tailEnd len="med" w="med" type="none"/>
          </a:ln>
        </p:spPr>
      </p:cxnSp>
      <p:sp>
        <p:nvSpPr>
          <p:cNvPr id="124" name="Google Shape;124;p12"/>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CC33"/>
              </a:solidFill>
            </a:endParaRPr>
          </a:p>
        </p:txBody>
      </p:sp>
      <p:sp>
        <p:nvSpPr>
          <p:cNvPr id="125" name="Google Shape;125;p12"/>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12"/>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127" name="Google Shape;127;p12"/>
          <p:cNvSpPr txBox="1"/>
          <p:nvPr>
            <p:ph idx="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12"/>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129" name="Google Shape;129;p12"/>
          <p:cNvGrpSpPr/>
          <p:nvPr/>
        </p:nvGrpSpPr>
        <p:grpSpPr>
          <a:xfrm>
            <a:off x="6025726" y="4926000"/>
            <a:ext cx="2635626" cy="743626"/>
            <a:chOff x="6025726" y="4926000"/>
            <a:chExt cx="2635626" cy="743626"/>
          </a:xfrm>
        </p:grpSpPr>
        <p:pic>
          <p:nvPicPr>
            <p:cNvPr id="130" name="Google Shape;130;p12"/>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131" name="Google Shape;131;p12"/>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132" name="Google Shape;132;p12"/>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1 1 1">
  <p:cSld name="TITLE_3_1_1_1_1_1">
    <p:spTree>
      <p:nvGrpSpPr>
        <p:cNvPr id="133" name="Shape 133"/>
        <p:cNvGrpSpPr/>
        <p:nvPr/>
      </p:nvGrpSpPr>
      <p:grpSpPr>
        <a:xfrm>
          <a:off x="0" y="0"/>
          <a:ext cx="0" cy="0"/>
          <a:chOff x="0" y="0"/>
          <a:chExt cx="0" cy="0"/>
        </a:xfrm>
      </p:grpSpPr>
      <p:sp>
        <p:nvSpPr>
          <p:cNvPr id="134" name="Google Shape;134;p13"/>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135" name="Google Shape;135;p13"/>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36" name="Google Shape;136;p13"/>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37" name="Google Shape;137;p13"/>
          <p:cNvPicPr preferRelativeResize="0"/>
          <p:nvPr/>
        </p:nvPicPr>
        <p:blipFill rotWithShape="1">
          <a:blip r:embed="rId2">
            <a:alphaModFix/>
          </a:blip>
          <a:srcRect b="680" l="0" r="0" t="670"/>
          <a:stretch/>
        </p:blipFill>
        <p:spPr>
          <a:xfrm>
            <a:off x="6547867" y="159555"/>
            <a:ext cx="2402526" cy="1101947"/>
          </a:xfrm>
          <a:prstGeom prst="rect">
            <a:avLst/>
          </a:prstGeom>
          <a:noFill/>
          <a:ln>
            <a:noFill/>
          </a:ln>
        </p:spPr>
      </p:pic>
      <p:pic>
        <p:nvPicPr>
          <p:cNvPr id="138" name="Google Shape;138;p13"/>
          <p:cNvPicPr preferRelativeResize="0"/>
          <p:nvPr/>
        </p:nvPicPr>
        <p:blipFill rotWithShape="1">
          <a:blip r:embed="rId3">
            <a:alphaModFix/>
          </a:blip>
          <a:srcRect b="4424" l="0" r="30526" t="824"/>
          <a:stretch/>
        </p:blipFill>
        <p:spPr>
          <a:xfrm>
            <a:off x="-2875" y="0"/>
            <a:ext cx="5671947" cy="1185300"/>
          </a:xfrm>
          <a:prstGeom prst="rect">
            <a:avLst/>
          </a:prstGeom>
          <a:noFill/>
          <a:ln>
            <a:noFill/>
          </a:ln>
        </p:spPr>
      </p:pic>
      <p:cxnSp>
        <p:nvCxnSpPr>
          <p:cNvPr id="139" name="Google Shape;139;p13"/>
          <p:cNvCxnSpPr/>
          <p:nvPr/>
        </p:nvCxnSpPr>
        <p:spPr>
          <a:xfrm>
            <a:off x="14452" y="1075745"/>
            <a:ext cx="3113100" cy="0"/>
          </a:xfrm>
          <a:prstGeom prst="straightConnector1">
            <a:avLst/>
          </a:prstGeom>
          <a:noFill/>
          <a:ln cap="flat" cmpd="sng" w="228600">
            <a:solidFill>
              <a:srgbClr val="FF6600"/>
            </a:solidFill>
            <a:prstDash val="solid"/>
            <a:round/>
            <a:headEnd len="med" w="med" type="none"/>
            <a:tailEnd len="med" w="med" type="none"/>
          </a:ln>
        </p:spPr>
      </p:cxnSp>
      <p:sp>
        <p:nvSpPr>
          <p:cNvPr id="140" name="Google Shape;140;p13"/>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pic>
        <p:nvPicPr>
          <p:cNvPr id="141" name="Google Shape;141;p13"/>
          <p:cNvPicPr preferRelativeResize="0"/>
          <p:nvPr/>
        </p:nvPicPr>
        <p:blipFill rotWithShape="1">
          <a:blip r:embed="rId4">
            <a:alphaModFix/>
          </a:blip>
          <a:srcRect b="22985" l="75567" r="-2348" t="35770"/>
          <a:stretch/>
        </p:blipFill>
        <p:spPr>
          <a:xfrm>
            <a:off x="6087418" y="4966615"/>
            <a:ext cx="1304501" cy="657825"/>
          </a:xfrm>
          <a:prstGeom prst="rect">
            <a:avLst/>
          </a:prstGeom>
          <a:noFill/>
          <a:ln>
            <a:noFill/>
          </a:ln>
        </p:spPr>
      </p:pic>
      <p:pic>
        <p:nvPicPr>
          <p:cNvPr id="142" name="Google Shape;142;p13"/>
          <p:cNvPicPr preferRelativeResize="0"/>
          <p:nvPr/>
        </p:nvPicPr>
        <p:blipFill rotWithShape="1">
          <a:blip r:embed="rId5">
            <a:alphaModFix/>
          </a:blip>
          <a:srcRect b="0" l="72606" r="2526" t="61935"/>
          <a:stretch/>
        </p:blipFill>
        <p:spPr>
          <a:xfrm>
            <a:off x="7494700" y="4981518"/>
            <a:ext cx="1245641" cy="604800"/>
          </a:xfrm>
          <a:prstGeom prst="rect">
            <a:avLst/>
          </a:prstGeom>
          <a:noFill/>
          <a:ln>
            <a:noFill/>
          </a:ln>
        </p:spPr>
      </p:pic>
      <p:cxnSp>
        <p:nvCxnSpPr>
          <p:cNvPr id="143" name="Google Shape;143;p13"/>
          <p:cNvCxnSpPr/>
          <p:nvPr/>
        </p:nvCxnSpPr>
        <p:spPr>
          <a:xfrm>
            <a:off x="7431382" y="5028703"/>
            <a:ext cx="0" cy="5163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ITLE_2">
    <p:spTree>
      <p:nvGrpSpPr>
        <p:cNvPr id="144" name="Shape 144"/>
        <p:cNvGrpSpPr/>
        <p:nvPr/>
      </p:nvGrpSpPr>
      <p:grpSpPr>
        <a:xfrm>
          <a:off x="0" y="0"/>
          <a:ext cx="0" cy="0"/>
          <a:chOff x="0" y="0"/>
          <a:chExt cx="0" cy="0"/>
        </a:xfrm>
      </p:grpSpPr>
      <p:sp>
        <p:nvSpPr>
          <p:cNvPr id="145" name="Google Shape;145;p14"/>
          <p:cNvSpPr txBox="1"/>
          <p:nvPr>
            <p:ph type="title"/>
          </p:nvPr>
        </p:nvSpPr>
        <p:spPr>
          <a:xfrm>
            <a:off x="365453" y="1254794"/>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46" name="Google Shape;146;p14"/>
          <p:cNvSpPr txBox="1"/>
          <p:nvPr>
            <p:ph idx="2" type="title"/>
          </p:nvPr>
        </p:nvSpPr>
        <p:spPr>
          <a:xfrm>
            <a:off x="4820088" y="1254794"/>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47" name="Google Shape;147;p14"/>
          <p:cNvSpPr txBox="1"/>
          <p:nvPr>
            <p:ph idx="1" type="subTitle"/>
          </p:nvPr>
        </p:nvSpPr>
        <p:spPr>
          <a:xfrm>
            <a:off x="417217" y="1731101"/>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48" name="Google Shape;148;p14"/>
          <p:cNvSpPr txBox="1"/>
          <p:nvPr>
            <p:ph idx="3" type="subTitle"/>
          </p:nvPr>
        </p:nvSpPr>
        <p:spPr>
          <a:xfrm>
            <a:off x="4871851" y="1731101"/>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pic>
        <p:nvPicPr>
          <p:cNvPr id="149" name="Google Shape;149;p14"/>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150" name="Google Shape;150;p14"/>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51" name="Google Shape;151;p14"/>
          <p:cNvPicPr preferRelativeResize="0"/>
          <p:nvPr/>
        </p:nvPicPr>
        <p:blipFill rotWithShape="1">
          <a:blip r:embed="rId3">
            <a:alphaModFix/>
          </a:blip>
          <a:srcRect b="-6818" l="-10430" r="-10430" t="-6818"/>
          <a:stretch/>
        </p:blipFill>
        <p:spPr>
          <a:xfrm>
            <a:off x="5796755" y="-9928"/>
            <a:ext cx="3395898" cy="1012800"/>
          </a:xfrm>
          <a:prstGeom prst="rect">
            <a:avLst/>
          </a:prstGeom>
          <a:noFill/>
          <a:ln>
            <a:noFill/>
          </a:ln>
        </p:spPr>
      </p:pic>
      <p:sp>
        <p:nvSpPr>
          <p:cNvPr id="152" name="Google Shape;152;p14"/>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2_1">
    <p:spTree>
      <p:nvGrpSpPr>
        <p:cNvPr id="153" name="Shape 153"/>
        <p:cNvGrpSpPr/>
        <p:nvPr/>
      </p:nvGrpSpPr>
      <p:grpSpPr>
        <a:xfrm>
          <a:off x="0" y="0"/>
          <a:ext cx="0" cy="0"/>
          <a:chOff x="0" y="0"/>
          <a:chExt cx="0" cy="0"/>
        </a:xfrm>
      </p:grpSpPr>
      <p:pic>
        <p:nvPicPr>
          <p:cNvPr id="154" name="Google Shape;154;p15"/>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155" name="Google Shape;155;p15"/>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56" name="Google Shape;156;p15"/>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sp>
        <p:nvSpPr>
          <p:cNvPr id="157" name="Google Shape;157;p15"/>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58" name="Google Shape;158;p15"/>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59" name="Google Shape;159;p15"/>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60" name="Google Shape;160;p15"/>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61" name="Google Shape;161;p15"/>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162" name="Google Shape;162;p15"/>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163" name="Google Shape;163;p15"/>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p:cSld name="TITLE_2_1_1">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166" name="Google Shape;166;p16"/>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67" name="Google Shape;167;p16"/>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68" name="Google Shape;168;p16"/>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69" name="Google Shape;169;p16"/>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70" name="Google Shape;170;p16"/>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71" name="Google Shape;171;p16"/>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72" name="Google Shape;172;p16"/>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173" name="Google Shape;173;p16"/>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174" name="Google Shape;174;p16"/>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175" name="Google Shape;175;p16"/>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176" name="Google Shape;176;p16"/>
          <p:cNvPicPr preferRelativeResize="0"/>
          <p:nvPr/>
        </p:nvPicPr>
        <p:blipFill rotWithShape="1">
          <a:blip r:embed="rId5">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1">
  <p:cSld name="TITLE_2_1_1_1">
    <p:spTree>
      <p:nvGrpSpPr>
        <p:cNvPr id="177" name="Shape 177"/>
        <p:cNvGrpSpPr/>
        <p:nvPr/>
      </p:nvGrpSpPr>
      <p:grpSpPr>
        <a:xfrm>
          <a:off x="0" y="0"/>
          <a:ext cx="0" cy="0"/>
          <a:chOff x="0" y="0"/>
          <a:chExt cx="0" cy="0"/>
        </a:xfrm>
      </p:grpSpPr>
      <p:pic>
        <p:nvPicPr>
          <p:cNvPr id="178" name="Google Shape;178;p17"/>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179" name="Google Shape;179;p17"/>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80" name="Google Shape;180;p17"/>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81" name="Google Shape;181;p17"/>
          <p:cNvSpPr txBox="1"/>
          <p:nvPr>
            <p:ph type="title"/>
          </p:nvPr>
        </p:nvSpPr>
        <p:spPr>
          <a:xfrm>
            <a:off x="365450" y="1261500"/>
            <a:ext cx="3798300" cy="3990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82" name="Google Shape;182;p17"/>
          <p:cNvSpPr txBox="1"/>
          <p:nvPr>
            <p:ph idx="2" type="title"/>
          </p:nvPr>
        </p:nvSpPr>
        <p:spPr>
          <a:xfrm>
            <a:off x="4820093" y="1261500"/>
            <a:ext cx="3798300" cy="3990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83" name="Google Shape;183;p17"/>
          <p:cNvSpPr txBox="1"/>
          <p:nvPr>
            <p:ph idx="1" type="subTitle"/>
          </p:nvPr>
        </p:nvSpPr>
        <p:spPr>
          <a:xfrm>
            <a:off x="417214" y="1696312"/>
            <a:ext cx="3694800" cy="2925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84" name="Google Shape;184;p17"/>
          <p:cNvSpPr txBox="1"/>
          <p:nvPr>
            <p:ph idx="3" type="subTitle"/>
          </p:nvPr>
        </p:nvSpPr>
        <p:spPr>
          <a:xfrm>
            <a:off x="4871856" y="1696312"/>
            <a:ext cx="3694800" cy="2925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85" name="Google Shape;185;p17"/>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pic>
        <p:nvPicPr>
          <p:cNvPr id="187" name="Google Shape;187;p17"/>
          <p:cNvPicPr preferRelativeResize="0"/>
          <p:nvPr/>
        </p:nvPicPr>
        <p:blipFill rotWithShape="1">
          <a:blip r:embed="rId4">
            <a:alphaModFix/>
          </a:blip>
          <a:srcRect b="22985" l="75567" r="-2348" t="35770"/>
          <a:stretch/>
        </p:blipFill>
        <p:spPr>
          <a:xfrm>
            <a:off x="6087418" y="4966615"/>
            <a:ext cx="1304501" cy="657825"/>
          </a:xfrm>
          <a:prstGeom prst="rect">
            <a:avLst/>
          </a:prstGeom>
          <a:noFill/>
          <a:ln>
            <a:noFill/>
          </a:ln>
        </p:spPr>
      </p:pic>
      <p:pic>
        <p:nvPicPr>
          <p:cNvPr id="188" name="Google Shape;188;p17"/>
          <p:cNvPicPr preferRelativeResize="0"/>
          <p:nvPr/>
        </p:nvPicPr>
        <p:blipFill rotWithShape="1">
          <a:blip r:embed="rId5">
            <a:alphaModFix/>
          </a:blip>
          <a:srcRect b="0" l="72606" r="2526" t="61935"/>
          <a:stretch/>
        </p:blipFill>
        <p:spPr>
          <a:xfrm>
            <a:off x="7494700" y="4981518"/>
            <a:ext cx="1245641" cy="604800"/>
          </a:xfrm>
          <a:prstGeom prst="rect">
            <a:avLst/>
          </a:prstGeom>
          <a:noFill/>
          <a:ln>
            <a:noFill/>
          </a:ln>
        </p:spPr>
      </p:pic>
      <p:cxnSp>
        <p:nvCxnSpPr>
          <p:cNvPr id="189" name="Google Shape;189;p17"/>
          <p:cNvCxnSpPr/>
          <p:nvPr/>
        </p:nvCxnSpPr>
        <p:spPr>
          <a:xfrm>
            <a:off x="7431382" y="5028703"/>
            <a:ext cx="0" cy="5163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1 1">
  <p:cSld name="TITLE_2_1_1_1_1">
    <p:spTree>
      <p:nvGrpSpPr>
        <p:cNvPr id="190" name="Shape 190"/>
        <p:cNvGrpSpPr/>
        <p:nvPr/>
      </p:nvGrpSpPr>
      <p:grpSpPr>
        <a:xfrm>
          <a:off x="0" y="0"/>
          <a:ext cx="0" cy="0"/>
          <a:chOff x="0" y="0"/>
          <a:chExt cx="0" cy="0"/>
        </a:xfrm>
      </p:grpSpPr>
      <p:pic>
        <p:nvPicPr>
          <p:cNvPr id="191" name="Google Shape;191;p18"/>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192" name="Google Shape;192;p18"/>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93" name="Google Shape;193;p18"/>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94" name="Google Shape;194;p18"/>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95" name="Google Shape;195;p18"/>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196" name="Google Shape;196;p18"/>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97" name="Google Shape;197;p18"/>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198" name="Google Shape;198;p18"/>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CC33"/>
              </a:solidFill>
            </a:endParaRPr>
          </a:p>
        </p:txBody>
      </p:sp>
      <p:sp>
        <p:nvSpPr>
          <p:cNvPr id="199" name="Google Shape;199;p18"/>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18"/>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201" name="Google Shape;201;p18"/>
          <p:cNvSpPr txBox="1"/>
          <p:nvPr>
            <p:ph idx="4"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02" name="Google Shape;202;p18"/>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203" name="Google Shape;203;p18"/>
          <p:cNvGrpSpPr/>
          <p:nvPr/>
        </p:nvGrpSpPr>
        <p:grpSpPr>
          <a:xfrm>
            <a:off x="6025726" y="4926000"/>
            <a:ext cx="2635626" cy="743626"/>
            <a:chOff x="6025726" y="4926000"/>
            <a:chExt cx="2635626" cy="743626"/>
          </a:xfrm>
        </p:grpSpPr>
        <p:pic>
          <p:nvPicPr>
            <p:cNvPr id="204" name="Google Shape;204;p18"/>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205" name="Google Shape;205;p18"/>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206" name="Google Shape;206;p18"/>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1 1 1">
  <p:cSld name="TITLE_2_1_1_1_1_1">
    <p:spTree>
      <p:nvGrpSpPr>
        <p:cNvPr id="207" name="Shape 207"/>
        <p:cNvGrpSpPr/>
        <p:nvPr/>
      </p:nvGrpSpPr>
      <p:grpSpPr>
        <a:xfrm>
          <a:off x="0" y="0"/>
          <a:ext cx="0" cy="0"/>
          <a:chOff x="0" y="0"/>
          <a:chExt cx="0" cy="0"/>
        </a:xfrm>
      </p:grpSpPr>
      <p:pic>
        <p:nvPicPr>
          <p:cNvPr id="208" name="Google Shape;208;p19"/>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09" name="Google Shape;209;p19"/>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10" name="Google Shape;210;p19"/>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211" name="Google Shape;211;p19"/>
          <p:cNvSpPr txBox="1"/>
          <p:nvPr>
            <p:ph type="title"/>
          </p:nvPr>
        </p:nvSpPr>
        <p:spPr>
          <a:xfrm>
            <a:off x="38470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212" name="Google Shape;212;p19"/>
          <p:cNvSpPr txBox="1"/>
          <p:nvPr>
            <p:ph idx="2" type="title"/>
          </p:nvPr>
        </p:nvSpPr>
        <p:spPr>
          <a:xfrm>
            <a:off x="4839338"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solidFill>
                  <a:srgbClr val="FFCC33"/>
                </a:solidFill>
              </a:defRPr>
            </a:lvl2pPr>
            <a:lvl3pPr lvl="2" rtl="0">
              <a:spcBef>
                <a:spcPts val="0"/>
              </a:spcBef>
              <a:spcAft>
                <a:spcPts val="0"/>
              </a:spcAft>
              <a:buNone/>
              <a:defRPr sz="1200">
                <a:solidFill>
                  <a:srgbClr val="FFCC33"/>
                </a:solidFill>
              </a:defRPr>
            </a:lvl3pPr>
            <a:lvl4pPr lvl="3" rtl="0">
              <a:spcBef>
                <a:spcPts val="0"/>
              </a:spcBef>
              <a:spcAft>
                <a:spcPts val="0"/>
              </a:spcAft>
              <a:buNone/>
              <a:defRPr sz="1200">
                <a:solidFill>
                  <a:srgbClr val="FFCC33"/>
                </a:solidFill>
              </a:defRPr>
            </a:lvl4pPr>
            <a:lvl5pPr lvl="4" rtl="0">
              <a:spcBef>
                <a:spcPts val="0"/>
              </a:spcBef>
              <a:spcAft>
                <a:spcPts val="0"/>
              </a:spcAft>
              <a:buNone/>
              <a:defRPr sz="1200">
                <a:solidFill>
                  <a:srgbClr val="FFCC33"/>
                </a:solidFill>
              </a:defRPr>
            </a:lvl5pPr>
            <a:lvl6pPr lvl="5" rtl="0">
              <a:spcBef>
                <a:spcPts val="0"/>
              </a:spcBef>
              <a:spcAft>
                <a:spcPts val="0"/>
              </a:spcAft>
              <a:buNone/>
              <a:defRPr sz="1200">
                <a:solidFill>
                  <a:srgbClr val="FFCC33"/>
                </a:solidFill>
              </a:defRPr>
            </a:lvl6pPr>
            <a:lvl7pPr lvl="6" rtl="0">
              <a:spcBef>
                <a:spcPts val="0"/>
              </a:spcBef>
              <a:spcAft>
                <a:spcPts val="0"/>
              </a:spcAft>
              <a:buNone/>
              <a:defRPr sz="1200">
                <a:solidFill>
                  <a:srgbClr val="FFCC33"/>
                </a:solidFill>
              </a:defRPr>
            </a:lvl7pPr>
            <a:lvl8pPr lvl="7" rtl="0">
              <a:spcBef>
                <a:spcPts val="0"/>
              </a:spcBef>
              <a:spcAft>
                <a:spcPts val="0"/>
              </a:spcAft>
              <a:buNone/>
              <a:defRPr sz="1200">
                <a:solidFill>
                  <a:srgbClr val="FFCC33"/>
                </a:solidFill>
              </a:defRPr>
            </a:lvl8pPr>
            <a:lvl9pPr lvl="8" rtl="0">
              <a:spcBef>
                <a:spcPts val="0"/>
              </a:spcBef>
              <a:spcAft>
                <a:spcPts val="0"/>
              </a:spcAft>
              <a:buNone/>
              <a:defRPr sz="1200">
                <a:solidFill>
                  <a:srgbClr val="FFCC33"/>
                </a:solidFill>
              </a:defRPr>
            </a:lvl9pPr>
          </a:lstStyle>
          <a:p/>
        </p:txBody>
      </p:sp>
      <p:sp>
        <p:nvSpPr>
          <p:cNvPr id="213" name="Google Shape;213;p19"/>
          <p:cNvSpPr txBox="1"/>
          <p:nvPr>
            <p:ph idx="1" type="subTitle"/>
          </p:nvPr>
        </p:nvSpPr>
        <p:spPr>
          <a:xfrm>
            <a:off x="43646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14" name="Google Shape;214;p19"/>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15" name="Google Shape;215;p19"/>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16" name="Google Shape;216;p19"/>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217" name="Google Shape;217;p19"/>
          <p:cNvSpPr txBox="1"/>
          <p:nvPr>
            <p:ph idx="4"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19"/>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219" name="Google Shape;219;p19"/>
          <p:cNvGrpSpPr/>
          <p:nvPr/>
        </p:nvGrpSpPr>
        <p:grpSpPr>
          <a:xfrm>
            <a:off x="6025726" y="4926000"/>
            <a:ext cx="2635626" cy="743626"/>
            <a:chOff x="6025726" y="4926000"/>
            <a:chExt cx="2635626" cy="743626"/>
          </a:xfrm>
        </p:grpSpPr>
        <p:pic>
          <p:nvPicPr>
            <p:cNvPr id="220" name="Google Shape;220;p19"/>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221" name="Google Shape;221;p19"/>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222" name="Google Shape;222;p19"/>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p:cSld name="TITLE_1">
    <p:spTree>
      <p:nvGrpSpPr>
        <p:cNvPr id="223" name="Shape 223"/>
        <p:cNvGrpSpPr/>
        <p:nvPr/>
      </p:nvGrpSpPr>
      <p:grpSpPr>
        <a:xfrm>
          <a:off x="0" y="0"/>
          <a:ext cx="0" cy="0"/>
          <a:chOff x="0" y="0"/>
          <a:chExt cx="0" cy="0"/>
        </a:xfrm>
      </p:grpSpPr>
      <p:pic>
        <p:nvPicPr>
          <p:cNvPr id="224" name="Google Shape;224;p20"/>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25" name="Google Shape;225;p20"/>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26" name="Google Shape;226;p20"/>
          <p:cNvPicPr preferRelativeResize="0"/>
          <p:nvPr/>
        </p:nvPicPr>
        <p:blipFill rotWithShape="1">
          <a:blip r:embed="rId3">
            <a:alphaModFix/>
          </a:blip>
          <a:srcRect b="-6818" l="-10430" r="-10430" t="-6818"/>
          <a:stretch/>
        </p:blipFill>
        <p:spPr>
          <a:xfrm>
            <a:off x="5796755" y="-9928"/>
            <a:ext cx="3395898" cy="1012800"/>
          </a:xfrm>
          <a:prstGeom prst="rect">
            <a:avLst/>
          </a:prstGeom>
          <a:noFill/>
          <a:ln>
            <a:noFill/>
          </a:ln>
        </p:spPr>
      </p:pic>
      <p:sp>
        <p:nvSpPr>
          <p:cNvPr id="227" name="Google Shape;227;p20"/>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28" name="Google Shape;228;p20"/>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29" name="Google Shape;229;p20"/>
          <p:cNvSpPr txBox="1"/>
          <p:nvPr>
            <p:ph idx="1" type="subTitle"/>
          </p:nvPr>
        </p:nvSpPr>
        <p:spPr>
          <a:xfrm>
            <a:off x="417217" y="17378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30" name="Google Shape;230;p20"/>
          <p:cNvSpPr txBox="1"/>
          <p:nvPr>
            <p:ph idx="3" type="subTitle"/>
          </p:nvPr>
        </p:nvSpPr>
        <p:spPr>
          <a:xfrm>
            <a:off x="4871851" y="17378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31" name="Google Shape;231;p20"/>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p:cSld name="TITLE_4">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16" name="Google Shape;16;p3"/>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17" name="Google Shape;17;p3"/>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sp>
        <p:nvSpPr>
          <p:cNvPr id="18" name="Google Shape;18;p3"/>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19" name="Google Shape;19;p3"/>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0" name="Google Shape;20;p3"/>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21" name="Google Shape;21;p3"/>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22" name="Google Shape;22;p3"/>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p:cSld name="TITLE_1_1">
    <p:spTree>
      <p:nvGrpSpPr>
        <p:cNvPr id="232" name="Shape 232"/>
        <p:cNvGrpSpPr/>
        <p:nvPr/>
      </p:nvGrpSpPr>
      <p:grpSpPr>
        <a:xfrm>
          <a:off x="0" y="0"/>
          <a:ext cx="0" cy="0"/>
          <a:chOff x="0" y="0"/>
          <a:chExt cx="0" cy="0"/>
        </a:xfrm>
      </p:grpSpPr>
      <p:pic>
        <p:nvPicPr>
          <p:cNvPr id="233" name="Google Shape;233;p21"/>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34" name="Google Shape;234;p21"/>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35" name="Google Shape;235;p21"/>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sp>
        <p:nvSpPr>
          <p:cNvPr id="236" name="Google Shape;236;p21"/>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37" name="Google Shape;237;p21"/>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38" name="Google Shape;238;p21"/>
          <p:cNvSpPr txBox="1"/>
          <p:nvPr>
            <p:ph idx="1" type="subTitle"/>
          </p:nvPr>
        </p:nvSpPr>
        <p:spPr>
          <a:xfrm>
            <a:off x="417217" y="17378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39" name="Google Shape;239;p21"/>
          <p:cNvSpPr txBox="1"/>
          <p:nvPr>
            <p:ph idx="3" type="subTitle"/>
          </p:nvPr>
        </p:nvSpPr>
        <p:spPr>
          <a:xfrm>
            <a:off x="4871851" y="17378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40" name="Google Shape;240;p21"/>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241" name="Google Shape;241;p21"/>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242" name="Google Shape;242;p21"/>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p:cSld name="TITLE_1_1_1">
    <p:spTree>
      <p:nvGrpSpPr>
        <p:cNvPr id="243" name="Shape 243"/>
        <p:cNvGrpSpPr/>
        <p:nvPr/>
      </p:nvGrpSpPr>
      <p:grpSpPr>
        <a:xfrm>
          <a:off x="0" y="0"/>
          <a:ext cx="0" cy="0"/>
          <a:chOff x="0" y="0"/>
          <a:chExt cx="0" cy="0"/>
        </a:xfrm>
      </p:grpSpPr>
      <p:pic>
        <p:nvPicPr>
          <p:cNvPr id="244" name="Google Shape;244;p22"/>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45" name="Google Shape;245;p22"/>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46" name="Google Shape;246;p22"/>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247" name="Google Shape;247;p22"/>
          <p:cNvSpPr txBox="1"/>
          <p:nvPr>
            <p:ph type="title"/>
          </p:nvPr>
        </p:nvSpPr>
        <p:spPr>
          <a:xfrm>
            <a:off x="365453" y="13376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48" name="Google Shape;248;p22"/>
          <p:cNvSpPr txBox="1"/>
          <p:nvPr>
            <p:ph idx="2" type="title"/>
          </p:nvPr>
        </p:nvSpPr>
        <p:spPr>
          <a:xfrm>
            <a:off x="4820088" y="13376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49" name="Google Shape;249;p22"/>
          <p:cNvSpPr txBox="1"/>
          <p:nvPr>
            <p:ph idx="1" type="subTitle"/>
          </p:nvPr>
        </p:nvSpPr>
        <p:spPr>
          <a:xfrm>
            <a:off x="417217" y="18140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50" name="Google Shape;250;p22"/>
          <p:cNvSpPr txBox="1"/>
          <p:nvPr>
            <p:ph idx="3" type="subTitle"/>
          </p:nvPr>
        </p:nvSpPr>
        <p:spPr>
          <a:xfrm>
            <a:off x="4871851" y="18140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51" name="Google Shape;251;p22"/>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252" name="Google Shape;252;p22"/>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253" name="Google Shape;253;p22"/>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254" name="Google Shape;254;p22"/>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255" name="Google Shape;255;p22"/>
          <p:cNvPicPr preferRelativeResize="0"/>
          <p:nvPr/>
        </p:nvPicPr>
        <p:blipFill rotWithShape="1">
          <a:blip r:embed="rId5">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2">
  <p:cSld name="TITLE_1_1_1_2">
    <p:spTree>
      <p:nvGrpSpPr>
        <p:cNvPr id="256" name="Shape 256"/>
        <p:cNvGrpSpPr/>
        <p:nvPr/>
      </p:nvGrpSpPr>
      <p:grpSpPr>
        <a:xfrm>
          <a:off x="0" y="0"/>
          <a:ext cx="0" cy="0"/>
          <a:chOff x="0" y="0"/>
          <a:chExt cx="0" cy="0"/>
        </a:xfrm>
      </p:grpSpPr>
      <p:pic>
        <p:nvPicPr>
          <p:cNvPr id="257" name="Google Shape;257;p23"/>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58" name="Google Shape;258;p23"/>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59" name="Google Shape;259;p23"/>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260" name="Google Shape;260;p23"/>
          <p:cNvSpPr txBox="1"/>
          <p:nvPr>
            <p:ph type="title"/>
          </p:nvPr>
        </p:nvSpPr>
        <p:spPr>
          <a:xfrm>
            <a:off x="365453" y="13376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61" name="Google Shape;261;p23"/>
          <p:cNvSpPr txBox="1"/>
          <p:nvPr>
            <p:ph idx="2" type="title"/>
          </p:nvPr>
        </p:nvSpPr>
        <p:spPr>
          <a:xfrm>
            <a:off x="4820088" y="13376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62" name="Google Shape;262;p23"/>
          <p:cNvSpPr txBox="1"/>
          <p:nvPr>
            <p:ph idx="1" type="subTitle"/>
          </p:nvPr>
        </p:nvSpPr>
        <p:spPr>
          <a:xfrm>
            <a:off x="417217" y="18140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63" name="Google Shape;263;p23"/>
          <p:cNvSpPr txBox="1"/>
          <p:nvPr>
            <p:ph idx="3" type="subTitle"/>
          </p:nvPr>
        </p:nvSpPr>
        <p:spPr>
          <a:xfrm>
            <a:off x="4871851" y="18140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64" name="Google Shape;264;p23"/>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pic>
        <p:nvPicPr>
          <p:cNvPr id="266" name="Google Shape;266;p23"/>
          <p:cNvPicPr preferRelativeResize="0"/>
          <p:nvPr/>
        </p:nvPicPr>
        <p:blipFill rotWithShape="1">
          <a:blip r:embed="rId4">
            <a:alphaModFix/>
          </a:blip>
          <a:srcRect b="22985" l="75567" r="-2348" t="35770"/>
          <a:stretch/>
        </p:blipFill>
        <p:spPr>
          <a:xfrm>
            <a:off x="6087418" y="4966615"/>
            <a:ext cx="1304501" cy="657825"/>
          </a:xfrm>
          <a:prstGeom prst="rect">
            <a:avLst/>
          </a:prstGeom>
          <a:noFill/>
          <a:ln>
            <a:noFill/>
          </a:ln>
        </p:spPr>
      </p:pic>
      <p:pic>
        <p:nvPicPr>
          <p:cNvPr id="267" name="Google Shape;267;p23"/>
          <p:cNvPicPr preferRelativeResize="0"/>
          <p:nvPr/>
        </p:nvPicPr>
        <p:blipFill rotWithShape="1">
          <a:blip r:embed="rId5">
            <a:alphaModFix/>
          </a:blip>
          <a:srcRect b="0" l="72606" r="2526" t="61935"/>
          <a:stretch/>
        </p:blipFill>
        <p:spPr>
          <a:xfrm>
            <a:off x="7494700" y="4971589"/>
            <a:ext cx="1245641" cy="604800"/>
          </a:xfrm>
          <a:prstGeom prst="rect">
            <a:avLst/>
          </a:prstGeom>
          <a:noFill/>
          <a:ln>
            <a:noFill/>
          </a:ln>
        </p:spPr>
      </p:pic>
      <p:cxnSp>
        <p:nvCxnSpPr>
          <p:cNvPr id="268" name="Google Shape;268;p23"/>
          <p:cNvCxnSpPr/>
          <p:nvPr/>
        </p:nvCxnSpPr>
        <p:spPr>
          <a:xfrm>
            <a:off x="7431382" y="5028703"/>
            <a:ext cx="0" cy="5163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2 1">
  <p:cSld name="TITLE_1_1_1_2_1">
    <p:spTree>
      <p:nvGrpSpPr>
        <p:cNvPr id="269" name="Shape 269"/>
        <p:cNvGrpSpPr/>
        <p:nvPr/>
      </p:nvGrpSpPr>
      <p:grpSpPr>
        <a:xfrm>
          <a:off x="0" y="0"/>
          <a:ext cx="0" cy="0"/>
          <a:chOff x="0" y="0"/>
          <a:chExt cx="0" cy="0"/>
        </a:xfrm>
      </p:grpSpPr>
      <p:pic>
        <p:nvPicPr>
          <p:cNvPr id="270" name="Google Shape;270;p24"/>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71" name="Google Shape;271;p24"/>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72" name="Google Shape;272;p24"/>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273" name="Google Shape;273;p24"/>
          <p:cNvSpPr txBox="1"/>
          <p:nvPr>
            <p:ph type="title"/>
          </p:nvPr>
        </p:nvSpPr>
        <p:spPr>
          <a:xfrm>
            <a:off x="365453" y="13376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74" name="Google Shape;274;p24"/>
          <p:cNvSpPr txBox="1"/>
          <p:nvPr>
            <p:ph idx="2" type="title"/>
          </p:nvPr>
        </p:nvSpPr>
        <p:spPr>
          <a:xfrm>
            <a:off x="4820088" y="13376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75" name="Google Shape;275;p24"/>
          <p:cNvSpPr txBox="1"/>
          <p:nvPr>
            <p:ph idx="1" type="subTitle"/>
          </p:nvPr>
        </p:nvSpPr>
        <p:spPr>
          <a:xfrm>
            <a:off x="417217" y="18140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76" name="Google Shape;276;p24"/>
          <p:cNvSpPr txBox="1"/>
          <p:nvPr>
            <p:ph idx="3" type="subTitle"/>
          </p:nvPr>
        </p:nvSpPr>
        <p:spPr>
          <a:xfrm>
            <a:off x="4871851" y="1814002"/>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77" name="Google Shape;277;p24"/>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CC33"/>
              </a:solidFill>
            </a:endParaRPr>
          </a:p>
        </p:txBody>
      </p:sp>
      <p:sp>
        <p:nvSpPr>
          <p:cNvPr id="278" name="Google Shape;278;p24"/>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24"/>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280" name="Google Shape;280;p24"/>
          <p:cNvSpPr txBox="1"/>
          <p:nvPr>
            <p:ph idx="4"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81" name="Google Shape;281;p24"/>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282" name="Google Shape;282;p24"/>
          <p:cNvGrpSpPr/>
          <p:nvPr/>
        </p:nvGrpSpPr>
        <p:grpSpPr>
          <a:xfrm>
            <a:off x="6025726" y="4926000"/>
            <a:ext cx="2635626" cy="743626"/>
            <a:chOff x="6025726" y="4926000"/>
            <a:chExt cx="2635626" cy="743626"/>
          </a:xfrm>
        </p:grpSpPr>
        <p:pic>
          <p:nvPicPr>
            <p:cNvPr id="283" name="Google Shape;283;p24"/>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284" name="Google Shape;284;p24"/>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285" name="Google Shape;285;p24"/>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1">
  <p:cSld name="TITLE_1_1_1_1">
    <p:spTree>
      <p:nvGrpSpPr>
        <p:cNvPr id="286" name="Shape 286"/>
        <p:cNvGrpSpPr/>
        <p:nvPr/>
      </p:nvGrpSpPr>
      <p:grpSpPr>
        <a:xfrm>
          <a:off x="0" y="0"/>
          <a:ext cx="0" cy="0"/>
          <a:chOff x="0" y="0"/>
          <a:chExt cx="0" cy="0"/>
        </a:xfrm>
      </p:grpSpPr>
      <p:pic>
        <p:nvPicPr>
          <p:cNvPr id="287" name="Google Shape;287;p25"/>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88" name="Google Shape;288;p25"/>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289" name="Google Shape;289;p25"/>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290" name="Google Shape;290;p25"/>
          <p:cNvSpPr txBox="1"/>
          <p:nvPr>
            <p:ph type="title"/>
          </p:nvPr>
        </p:nvSpPr>
        <p:spPr>
          <a:xfrm>
            <a:off x="365453" y="1271424"/>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91" name="Google Shape;291;p25"/>
          <p:cNvSpPr txBox="1"/>
          <p:nvPr>
            <p:ph idx="2" type="title"/>
          </p:nvPr>
        </p:nvSpPr>
        <p:spPr>
          <a:xfrm>
            <a:off x="4820088" y="1271424"/>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6600"/>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92" name="Google Shape;292;p25"/>
          <p:cNvSpPr txBox="1"/>
          <p:nvPr>
            <p:ph idx="1" type="subTitle"/>
          </p:nvPr>
        </p:nvSpPr>
        <p:spPr>
          <a:xfrm>
            <a:off x="417217" y="1747731"/>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93" name="Google Shape;293;p25"/>
          <p:cNvSpPr txBox="1"/>
          <p:nvPr>
            <p:ph idx="3" type="subTitle"/>
          </p:nvPr>
        </p:nvSpPr>
        <p:spPr>
          <a:xfrm>
            <a:off x="4871851" y="1747731"/>
            <a:ext cx="3694800" cy="31644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294" name="Google Shape;294;p25"/>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95" name="Google Shape;295;p25"/>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296" name="Google Shape;296;p25"/>
          <p:cNvSpPr txBox="1"/>
          <p:nvPr>
            <p:ph idx="4"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25"/>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298" name="Google Shape;298;p25"/>
          <p:cNvGrpSpPr/>
          <p:nvPr/>
        </p:nvGrpSpPr>
        <p:grpSpPr>
          <a:xfrm>
            <a:off x="6025726" y="4926000"/>
            <a:ext cx="2635626" cy="743626"/>
            <a:chOff x="6025726" y="4926000"/>
            <a:chExt cx="2635626" cy="743626"/>
          </a:xfrm>
        </p:grpSpPr>
        <p:pic>
          <p:nvPicPr>
            <p:cNvPr id="299" name="Google Shape;299;p25"/>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300" name="Google Shape;300;p25"/>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301" name="Google Shape;301;p25"/>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2" name="Shape 302"/>
        <p:cNvGrpSpPr/>
        <p:nvPr/>
      </p:nvGrpSpPr>
      <p:grpSpPr>
        <a:xfrm>
          <a:off x="0" y="0"/>
          <a:ext cx="0" cy="0"/>
          <a:chOff x="0" y="0"/>
          <a:chExt cx="0" cy="0"/>
        </a:xfrm>
      </p:grpSpPr>
      <p:pic>
        <p:nvPicPr>
          <p:cNvPr id="303" name="Google Shape;303;p26"/>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304" name="Google Shape;304;p26"/>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05" name="Google Shape;305;p26"/>
          <p:cNvPicPr preferRelativeResize="0"/>
          <p:nvPr/>
        </p:nvPicPr>
        <p:blipFill rotWithShape="1">
          <a:blip r:embed="rId3">
            <a:alphaModFix/>
          </a:blip>
          <a:srcRect b="-6818" l="-10430" r="-10430" t="-6818"/>
          <a:stretch/>
        </p:blipFill>
        <p:spPr>
          <a:xfrm>
            <a:off x="5796755" y="-9928"/>
            <a:ext cx="3395898" cy="1012800"/>
          </a:xfrm>
          <a:prstGeom prst="rect">
            <a:avLst/>
          </a:prstGeom>
          <a:noFill/>
          <a:ln>
            <a:noFill/>
          </a:ln>
        </p:spPr>
      </p:pic>
      <p:sp>
        <p:nvSpPr>
          <p:cNvPr id="306" name="Google Shape;306;p26"/>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307" name="Shape 307"/>
        <p:cNvGrpSpPr/>
        <p:nvPr/>
      </p:nvGrpSpPr>
      <p:grpSpPr>
        <a:xfrm>
          <a:off x="0" y="0"/>
          <a:ext cx="0" cy="0"/>
          <a:chOff x="0" y="0"/>
          <a:chExt cx="0" cy="0"/>
        </a:xfrm>
      </p:grpSpPr>
      <p:pic>
        <p:nvPicPr>
          <p:cNvPr id="308" name="Google Shape;308;p27"/>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309" name="Google Shape;309;p27"/>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10" name="Google Shape;310;p27"/>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sp>
        <p:nvSpPr>
          <p:cNvPr id="311" name="Google Shape;311;p27"/>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312" name="Google Shape;312;p27"/>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13" name="Google Shape;313;p27"/>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314" name="Shape 314"/>
        <p:cNvGrpSpPr/>
        <p:nvPr/>
      </p:nvGrpSpPr>
      <p:grpSpPr>
        <a:xfrm>
          <a:off x="0" y="0"/>
          <a:ext cx="0" cy="0"/>
          <a:chOff x="0" y="0"/>
          <a:chExt cx="0" cy="0"/>
        </a:xfrm>
      </p:grpSpPr>
      <p:sp>
        <p:nvSpPr>
          <p:cNvPr id="315" name="Google Shape;315;p28"/>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16" name="Google Shape;316;p28"/>
          <p:cNvPicPr preferRelativeResize="0"/>
          <p:nvPr/>
        </p:nvPicPr>
        <p:blipFill rotWithShape="1">
          <a:blip r:embed="rId2">
            <a:alphaModFix/>
          </a:blip>
          <a:srcRect b="0" l="75563" r="-2992" t="0"/>
          <a:stretch/>
        </p:blipFill>
        <p:spPr>
          <a:xfrm>
            <a:off x="5956275" y="4457825"/>
            <a:ext cx="1272301" cy="1518900"/>
          </a:xfrm>
          <a:prstGeom prst="rect">
            <a:avLst/>
          </a:prstGeom>
          <a:noFill/>
          <a:ln>
            <a:noFill/>
          </a:ln>
        </p:spPr>
      </p:pic>
      <p:pic>
        <p:nvPicPr>
          <p:cNvPr id="317" name="Google Shape;317;p28"/>
          <p:cNvPicPr preferRelativeResize="0"/>
          <p:nvPr/>
        </p:nvPicPr>
        <p:blipFill rotWithShape="1">
          <a:blip r:embed="rId3">
            <a:alphaModFix/>
          </a:blip>
          <a:srcRect b="4424" l="0" r="0" t="824"/>
          <a:stretch/>
        </p:blipFill>
        <p:spPr>
          <a:xfrm>
            <a:off x="-2875" y="-9925"/>
            <a:ext cx="8640525" cy="1380026"/>
          </a:xfrm>
          <a:prstGeom prst="rect">
            <a:avLst/>
          </a:prstGeom>
          <a:noFill/>
          <a:ln>
            <a:noFill/>
          </a:ln>
        </p:spPr>
      </p:pic>
      <p:sp>
        <p:nvSpPr>
          <p:cNvPr id="318" name="Google Shape;318;p28"/>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19" name="Google Shape;319;p28"/>
          <p:cNvPicPr preferRelativeResize="0"/>
          <p:nvPr/>
        </p:nvPicPr>
        <p:blipFill rotWithShape="1">
          <a:blip r:embed="rId4">
            <a:alphaModFix/>
          </a:blip>
          <a:srcRect b="13811" l="0" r="34976" t="13803"/>
          <a:stretch/>
        </p:blipFill>
        <p:spPr>
          <a:xfrm>
            <a:off x="6409975" y="23100"/>
            <a:ext cx="2251386" cy="1032602"/>
          </a:xfrm>
          <a:prstGeom prst="rect">
            <a:avLst/>
          </a:prstGeom>
          <a:noFill/>
          <a:ln>
            <a:noFill/>
          </a:ln>
        </p:spPr>
      </p:pic>
      <p:sp>
        <p:nvSpPr>
          <p:cNvPr id="320" name="Google Shape;320;p28"/>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21" name="Google Shape;321;p28"/>
          <p:cNvPicPr preferRelativeResize="0"/>
          <p:nvPr/>
        </p:nvPicPr>
        <p:blipFill rotWithShape="1">
          <a:blip r:embed="rId5">
            <a:alphaModFix/>
          </a:blip>
          <a:srcRect b="59" l="0" r="0" t="49"/>
          <a:stretch/>
        </p:blipFill>
        <p:spPr>
          <a:xfrm>
            <a:off x="7475341" y="5175688"/>
            <a:ext cx="922765" cy="437100"/>
          </a:xfrm>
          <a:prstGeom prst="rect">
            <a:avLst/>
          </a:prstGeom>
          <a:noFill/>
          <a:ln>
            <a:noFill/>
          </a:ln>
        </p:spPr>
      </p:pic>
      <p:sp>
        <p:nvSpPr>
          <p:cNvPr id="322" name="Google Shape;322;p28"/>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spTree>
      <p:nvGrpSpPr>
        <p:cNvPr id="323" name="Shape 323"/>
        <p:cNvGrpSpPr/>
        <p:nvPr/>
      </p:nvGrpSpPr>
      <p:grpSpPr>
        <a:xfrm>
          <a:off x="0" y="0"/>
          <a:ext cx="0" cy="0"/>
          <a:chOff x="0" y="0"/>
          <a:chExt cx="0" cy="0"/>
        </a:xfrm>
      </p:grpSpPr>
      <p:sp>
        <p:nvSpPr>
          <p:cNvPr id="324" name="Google Shape;324;p29"/>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29"/>
          <p:cNvPicPr preferRelativeResize="0"/>
          <p:nvPr/>
        </p:nvPicPr>
        <p:blipFill rotWithShape="1">
          <a:blip r:embed="rId2">
            <a:alphaModFix/>
          </a:blip>
          <a:srcRect b="22985" l="75567" r="-2348" t="35770"/>
          <a:stretch/>
        </p:blipFill>
        <p:spPr>
          <a:xfrm>
            <a:off x="6087418" y="4966615"/>
            <a:ext cx="1304501" cy="657825"/>
          </a:xfrm>
          <a:prstGeom prst="rect">
            <a:avLst/>
          </a:prstGeom>
          <a:noFill/>
          <a:ln>
            <a:noFill/>
          </a:ln>
        </p:spPr>
      </p:pic>
      <p:pic>
        <p:nvPicPr>
          <p:cNvPr id="326" name="Google Shape;326;p29"/>
          <p:cNvPicPr preferRelativeResize="0"/>
          <p:nvPr/>
        </p:nvPicPr>
        <p:blipFill rotWithShape="1">
          <a:blip r:embed="rId3">
            <a:alphaModFix/>
          </a:blip>
          <a:srcRect b="0" l="72606" r="2526" t="61935"/>
          <a:stretch/>
        </p:blipFill>
        <p:spPr>
          <a:xfrm>
            <a:off x="7494700" y="4971589"/>
            <a:ext cx="1245641" cy="604800"/>
          </a:xfrm>
          <a:prstGeom prst="rect">
            <a:avLst/>
          </a:prstGeom>
          <a:noFill/>
          <a:ln>
            <a:noFill/>
          </a:ln>
        </p:spPr>
      </p:pic>
      <p:pic>
        <p:nvPicPr>
          <p:cNvPr id="327" name="Google Shape;327;p29"/>
          <p:cNvPicPr preferRelativeResize="0"/>
          <p:nvPr/>
        </p:nvPicPr>
        <p:blipFill rotWithShape="1">
          <a:blip r:embed="rId4">
            <a:alphaModFix/>
          </a:blip>
          <a:srcRect b="4424" l="0" r="0" t="824"/>
          <a:stretch/>
        </p:blipFill>
        <p:spPr>
          <a:xfrm>
            <a:off x="-2875" y="-9925"/>
            <a:ext cx="8640525" cy="1380026"/>
          </a:xfrm>
          <a:prstGeom prst="rect">
            <a:avLst/>
          </a:prstGeom>
          <a:noFill/>
          <a:ln>
            <a:noFill/>
          </a:ln>
        </p:spPr>
      </p:pic>
      <p:sp>
        <p:nvSpPr>
          <p:cNvPr id="328" name="Google Shape;328;p29"/>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29" name="Google Shape;329;p29"/>
          <p:cNvPicPr preferRelativeResize="0"/>
          <p:nvPr/>
        </p:nvPicPr>
        <p:blipFill rotWithShape="1">
          <a:blip r:embed="rId5">
            <a:alphaModFix/>
          </a:blip>
          <a:srcRect b="13811" l="0" r="34976" t="13803"/>
          <a:stretch/>
        </p:blipFill>
        <p:spPr>
          <a:xfrm>
            <a:off x="6409975" y="23100"/>
            <a:ext cx="2251386" cy="1032602"/>
          </a:xfrm>
          <a:prstGeom prst="rect">
            <a:avLst/>
          </a:prstGeom>
          <a:noFill/>
          <a:ln>
            <a:noFill/>
          </a:ln>
        </p:spPr>
      </p:pic>
      <p:sp>
        <p:nvSpPr>
          <p:cNvPr id="330" name="Google Shape;330;p29"/>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cxnSp>
        <p:nvCxnSpPr>
          <p:cNvPr id="331" name="Google Shape;331;p29"/>
          <p:cNvCxnSpPr/>
          <p:nvPr/>
        </p:nvCxnSpPr>
        <p:spPr>
          <a:xfrm>
            <a:off x="7431382" y="5028703"/>
            <a:ext cx="0" cy="5163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spTree>
      <p:nvGrpSpPr>
        <p:cNvPr id="332" name="Shape 332"/>
        <p:cNvGrpSpPr/>
        <p:nvPr/>
      </p:nvGrpSpPr>
      <p:grpSpPr>
        <a:xfrm>
          <a:off x="0" y="0"/>
          <a:ext cx="0" cy="0"/>
          <a:chOff x="0" y="0"/>
          <a:chExt cx="0" cy="0"/>
        </a:xfrm>
      </p:grpSpPr>
      <p:sp>
        <p:nvSpPr>
          <p:cNvPr id="333" name="Google Shape;333;p30"/>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CC33"/>
              </a:solidFill>
            </a:endParaRPr>
          </a:p>
        </p:txBody>
      </p:sp>
      <p:pic>
        <p:nvPicPr>
          <p:cNvPr id="334" name="Google Shape;334;p30"/>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335" name="Google Shape;335;p30"/>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36" name="Google Shape;336;p30"/>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37" name="Google Shape;337;p30"/>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338" name="Google Shape;338;p30"/>
          <p:cNvGrpSpPr/>
          <p:nvPr/>
        </p:nvGrpSpPr>
        <p:grpSpPr>
          <a:xfrm>
            <a:off x="6025726" y="4926000"/>
            <a:ext cx="2611924" cy="743626"/>
            <a:chOff x="6025726" y="4926000"/>
            <a:chExt cx="2611924" cy="743626"/>
          </a:xfrm>
        </p:grpSpPr>
        <p:pic>
          <p:nvPicPr>
            <p:cNvPr id="339" name="Google Shape;339;p30"/>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340" name="Google Shape;340;p30"/>
            <p:cNvPicPr preferRelativeResize="0"/>
            <p:nvPr/>
          </p:nvPicPr>
          <p:blipFill rotWithShape="1">
            <a:blip r:embed="rId5">
              <a:alphaModFix/>
            </a:blip>
            <a:srcRect b="27048" l="82651" r="-647" t="34832"/>
            <a:stretch/>
          </p:blipFill>
          <p:spPr>
            <a:xfrm>
              <a:off x="7487550" y="4946575"/>
              <a:ext cx="1150100" cy="633150"/>
            </a:xfrm>
            <a:prstGeom prst="rect">
              <a:avLst/>
            </a:prstGeom>
            <a:noFill/>
            <a:ln>
              <a:noFill/>
            </a:ln>
          </p:spPr>
        </p:pic>
        <p:cxnSp>
          <p:nvCxnSpPr>
            <p:cNvPr id="341" name="Google Shape;341;p30"/>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p:cSld name="TITLE_4_1">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25" name="Google Shape;25;p4"/>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sp>
        <p:nvSpPr>
          <p:cNvPr id="26" name="Google Shape;26;p4"/>
          <p:cNvSpPr txBox="1"/>
          <p:nvPr>
            <p:ph idx="12" type="sldNum"/>
          </p:nvPr>
        </p:nvSpPr>
        <p:spPr>
          <a:xfrm>
            <a:off x="8472458" y="51813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4"/>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28" name="Google Shape;28;p4"/>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9" name="Google Shape;29;p4"/>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30" name="Google Shape;30;p4"/>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32" name="Google Shape;32;p4"/>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sp>
        <p:nvSpPr>
          <p:cNvPr id="33" name="Google Shape;33;p4"/>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4" name="Google Shape;34;p4"/>
          <p:cNvPicPr preferRelativeResize="0"/>
          <p:nvPr/>
        </p:nvPicPr>
        <p:blipFill rotWithShape="1">
          <a:blip r:embed="rId5">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1">
  <p:cSld name="BLANK_1_1_1_1_1">
    <p:spTree>
      <p:nvGrpSpPr>
        <p:cNvPr id="342" name="Shape 342"/>
        <p:cNvGrpSpPr/>
        <p:nvPr/>
      </p:nvGrpSpPr>
      <p:grpSpPr>
        <a:xfrm>
          <a:off x="0" y="0"/>
          <a:ext cx="0" cy="0"/>
          <a:chOff x="0" y="0"/>
          <a:chExt cx="0" cy="0"/>
        </a:xfrm>
      </p:grpSpPr>
      <p:sp>
        <p:nvSpPr>
          <p:cNvPr id="343" name="Google Shape;343;p31"/>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344" name="Google Shape;344;p31"/>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345" name="Google Shape;345;p31"/>
          <p:cNvSpPr txBox="1"/>
          <p:nvPr>
            <p:ph idx="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346" name="Google Shape;346;p31"/>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pic>
        <p:nvPicPr>
          <p:cNvPr id="347" name="Google Shape;347;p31"/>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348" name="Google Shape;348;p31"/>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49" name="Google Shape;349;p31"/>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grpSp>
        <p:nvGrpSpPr>
          <p:cNvPr id="350" name="Google Shape;350;p31"/>
          <p:cNvGrpSpPr/>
          <p:nvPr/>
        </p:nvGrpSpPr>
        <p:grpSpPr>
          <a:xfrm>
            <a:off x="6025726" y="4926000"/>
            <a:ext cx="2635626" cy="743626"/>
            <a:chOff x="6025726" y="4926000"/>
            <a:chExt cx="2635626" cy="743626"/>
          </a:xfrm>
        </p:grpSpPr>
        <p:pic>
          <p:nvPicPr>
            <p:cNvPr id="351" name="Google Shape;351;p31"/>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352" name="Google Shape;352;p31"/>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353" name="Google Shape;353;p31"/>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
    <p:spTree>
      <p:nvGrpSpPr>
        <p:cNvPr id="354" name="Shape 354"/>
        <p:cNvGrpSpPr/>
        <p:nvPr/>
      </p:nvGrpSpPr>
      <p:grpSpPr>
        <a:xfrm>
          <a:off x="0" y="0"/>
          <a:ext cx="0" cy="0"/>
          <a:chOff x="0" y="0"/>
          <a:chExt cx="0" cy="0"/>
        </a:xfrm>
      </p:grpSpPr>
      <p:pic>
        <p:nvPicPr>
          <p:cNvPr id="355" name="Google Shape;355;p32"/>
          <p:cNvPicPr preferRelativeResize="0"/>
          <p:nvPr/>
        </p:nvPicPr>
        <p:blipFill rotWithShape="1">
          <a:blip r:embed="rId2">
            <a:alphaModFix/>
          </a:blip>
          <a:srcRect b="23017" l="0" r="0" t="0"/>
          <a:stretch/>
        </p:blipFill>
        <p:spPr>
          <a:xfrm>
            <a:off x="11" y="0"/>
            <a:ext cx="9143997" cy="4295267"/>
          </a:xfrm>
          <a:prstGeom prst="rect">
            <a:avLst/>
          </a:prstGeom>
          <a:noFill/>
          <a:ln>
            <a:noFill/>
          </a:ln>
        </p:spPr>
      </p:pic>
      <p:pic>
        <p:nvPicPr>
          <p:cNvPr id="356" name="Google Shape;356;p32"/>
          <p:cNvPicPr preferRelativeResize="0"/>
          <p:nvPr/>
        </p:nvPicPr>
        <p:blipFill rotWithShape="1">
          <a:blip r:embed="rId2">
            <a:alphaModFix/>
          </a:blip>
          <a:srcRect b="23017" l="0" r="0" t="0"/>
          <a:stretch/>
        </p:blipFill>
        <p:spPr>
          <a:xfrm>
            <a:off x="0" y="0"/>
            <a:ext cx="9143997" cy="4295267"/>
          </a:xfrm>
          <a:prstGeom prst="rect">
            <a:avLst/>
          </a:prstGeom>
          <a:noFill/>
          <a:ln>
            <a:noFill/>
          </a:ln>
        </p:spPr>
      </p:pic>
      <p:sp>
        <p:nvSpPr>
          <p:cNvPr id="357" name="Google Shape;357;p32"/>
          <p:cNvSpPr/>
          <p:nvPr/>
        </p:nvSpPr>
        <p:spPr>
          <a:xfrm>
            <a:off x="-48917" y="4295265"/>
            <a:ext cx="9204300" cy="641700"/>
          </a:xfrm>
          <a:prstGeom prst="rect">
            <a:avLst/>
          </a:prstGeom>
          <a:solidFill>
            <a:srgbClr val="9900CC"/>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sz="1200">
              <a:solidFill>
                <a:srgbClr val="9900CC"/>
              </a:solidFill>
            </a:endParaRPr>
          </a:p>
        </p:txBody>
      </p:sp>
      <p:pic>
        <p:nvPicPr>
          <p:cNvPr id="358" name="Google Shape;358;p32"/>
          <p:cNvPicPr preferRelativeResize="0"/>
          <p:nvPr/>
        </p:nvPicPr>
        <p:blipFill rotWithShape="1">
          <a:blip r:embed="rId3">
            <a:alphaModFix/>
          </a:blip>
          <a:srcRect b="-3203" l="-5298" r="-5309" t="-3213"/>
          <a:stretch/>
        </p:blipFill>
        <p:spPr>
          <a:xfrm>
            <a:off x="685050" y="1161600"/>
            <a:ext cx="7456202" cy="2349324"/>
          </a:xfrm>
          <a:prstGeom prst="rect">
            <a:avLst/>
          </a:prstGeom>
          <a:noFill/>
          <a:ln>
            <a:noFill/>
          </a:ln>
        </p:spPr>
      </p:pic>
      <p:sp>
        <p:nvSpPr>
          <p:cNvPr id="359" name="Google Shape;359;p32"/>
          <p:cNvSpPr txBox="1"/>
          <p:nvPr>
            <p:ph type="title"/>
          </p:nvPr>
        </p:nvSpPr>
        <p:spPr>
          <a:xfrm>
            <a:off x="1602039" y="4397545"/>
            <a:ext cx="5940000" cy="437100"/>
          </a:xfrm>
          <a:prstGeom prst="rect">
            <a:avLst/>
          </a:prstGeom>
          <a:noFill/>
          <a:ln>
            <a:noFill/>
          </a:ln>
        </p:spPr>
        <p:txBody>
          <a:bodyPr anchorCtr="0" anchor="t" bIns="76425" lIns="76425" spcFirstLastPara="1" rIns="76425" wrap="square" tIns="76425">
            <a:noAutofit/>
          </a:bodyPr>
          <a:lstStyle>
            <a:lvl1pPr lvl="0" rtl="0" algn="ctr">
              <a:spcBef>
                <a:spcPts val="0"/>
              </a:spcBef>
              <a:spcAft>
                <a:spcPts val="0"/>
              </a:spcAft>
              <a:buNone/>
              <a:defRPr sz="17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
        <p:nvSpPr>
          <p:cNvPr id="360" name="Google Shape;360;p32"/>
          <p:cNvSpPr/>
          <p:nvPr/>
        </p:nvSpPr>
        <p:spPr>
          <a:xfrm>
            <a:off x="-48917" y="4915543"/>
            <a:ext cx="9204300" cy="799500"/>
          </a:xfrm>
          <a:prstGeom prst="rect">
            <a:avLst/>
          </a:prstGeom>
          <a:solidFill>
            <a:schemeClr val="lt1"/>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61" name="Google Shape;361;p32"/>
          <p:cNvPicPr preferRelativeResize="0"/>
          <p:nvPr/>
        </p:nvPicPr>
        <p:blipFill rotWithShape="1">
          <a:blip r:embed="rId4">
            <a:alphaModFix/>
          </a:blip>
          <a:srcRect b="-8412" l="-12003" r="-6845" t="-8423"/>
          <a:stretch/>
        </p:blipFill>
        <p:spPr>
          <a:xfrm>
            <a:off x="3848947" y="4990950"/>
            <a:ext cx="1376604" cy="6417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CUSTOM_2">
    <p:spTree>
      <p:nvGrpSpPr>
        <p:cNvPr id="362" name="Shape 362"/>
        <p:cNvGrpSpPr/>
        <p:nvPr/>
      </p:nvGrpSpPr>
      <p:grpSpPr>
        <a:xfrm>
          <a:off x="0" y="0"/>
          <a:ext cx="0" cy="0"/>
          <a:chOff x="0" y="0"/>
          <a:chExt cx="0" cy="0"/>
        </a:xfrm>
      </p:grpSpPr>
      <p:pic>
        <p:nvPicPr>
          <p:cNvPr id="363" name="Google Shape;363;p33"/>
          <p:cNvPicPr preferRelativeResize="0"/>
          <p:nvPr/>
        </p:nvPicPr>
        <p:blipFill rotWithShape="1">
          <a:blip r:embed="rId2">
            <a:alphaModFix/>
          </a:blip>
          <a:srcRect b="23017" l="0" r="0" t="0"/>
          <a:stretch/>
        </p:blipFill>
        <p:spPr>
          <a:xfrm>
            <a:off x="11" y="0"/>
            <a:ext cx="9143997" cy="4295267"/>
          </a:xfrm>
          <a:prstGeom prst="rect">
            <a:avLst/>
          </a:prstGeom>
          <a:noFill/>
          <a:ln>
            <a:noFill/>
          </a:ln>
        </p:spPr>
      </p:pic>
      <p:pic>
        <p:nvPicPr>
          <p:cNvPr id="364" name="Google Shape;364;p33"/>
          <p:cNvPicPr preferRelativeResize="0"/>
          <p:nvPr/>
        </p:nvPicPr>
        <p:blipFill rotWithShape="1">
          <a:blip r:embed="rId2">
            <a:alphaModFix/>
          </a:blip>
          <a:srcRect b="23017" l="0" r="0" t="0"/>
          <a:stretch/>
        </p:blipFill>
        <p:spPr>
          <a:xfrm>
            <a:off x="0" y="0"/>
            <a:ext cx="9143997" cy="4295267"/>
          </a:xfrm>
          <a:prstGeom prst="rect">
            <a:avLst/>
          </a:prstGeom>
          <a:noFill/>
          <a:ln>
            <a:noFill/>
          </a:ln>
        </p:spPr>
      </p:pic>
      <p:sp>
        <p:nvSpPr>
          <p:cNvPr id="365" name="Google Shape;365;p33"/>
          <p:cNvSpPr/>
          <p:nvPr/>
        </p:nvSpPr>
        <p:spPr>
          <a:xfrm>
            <a:off x="-48917" y="4295265"/>
            <a:ext cx="9204300" cy="641700"/>
          </a:xfrm>
          <a:prstGeom prst="rect">
            <a:avLst/>
          </a:prstGeom>
          <a:solidFill>
            <a:srgbClr val="9900CC"/>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sz="1200">
              <a:solidFill>
                <a:srgbClr val="9900CC"/>
              </a:solidFill>
            </a:endParaRPr>
          </a:p>
        </p:txBody>
      </p:sp>
      <p:pic>
        <p:nvPicPr>
          <p:cNvPr id="366" name="Google Shape;366;p33"/>
          <p:cNvPicPr preferRelativeResize="0"/>
          <p:nvPr/>
        </p:nvPicPr>
        <p:blipFill rotWithShape="1">
          <a:blip r:embed="rId2">
            <a:alphaModFix/>
          </a:blip>
          <a:srcRect b="23017" l="0" r="0" t="0"/>
          <a:stretch/>
        </p:blipFill>
        <p:spPr>
          <a:xfrm>
            <a:off x="50" y="2"/>
            <a:ext cx="9143997" cy="4295273"/>
          </a:xfrm>
          <a:prstGeom prst="rect">
            <a:avLst/>
          </a:prstGeom>
          <a:noFill/>
          <a:ln>
            <a:noFill/>
          </a:ln>
        </p:spPr>
      </p:pic>
      <p:sp>
        <p:nvSpPr>
          <p:cNvPr id="367" name="Google Shape;367;p33"/>
          <p:cNvSpPr txBox="1"/>
          <p:nvPr>
            <p:ph type="title"/>
          </p:nvPr>
        </p:nvSpPr>
        <p:spPr>
          <a:xfrm>
            <a:off x="1602039" y="4397545"/>
            <a:ext cx="5940000" cy="437100"/>
          </a:xfrm>
          <a:prstGeom prst="rect">
            <a:avLst/>
          </a:prstGeom>
          <a:noFill/>
          <a:ln>
            <a:noFill/>
          </a:ln>
        </p:spPr>
        <p:txBody>
          <a:bodyPr anchorCtr="0" anchor="t" bIns="76425" lIns="76425" spcFirstLastPara="1" rIns="76425" wrap="square" tIns="76425">
            <a:noAutofit/>
          </a:bodyPr>
          <a:lstStyle>
            <a:lvl1pPr lvl="0" rtl="0" algn="ctr">
              <a:spcBef>
                <a:spcPts val="0"/>
              </a:spcBef>
              <a:spcAft>
                <a:spcPts val="0"/>
              </a:spcAft>
              <a:buNone/>
              <a:defRPr sz="17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
        <p:nvSpPr>
          <p:cNvPr id="368" name="Google Shape;368;p33"/>
          <p:cNvSpPr/>
          <p:nvPr/>
        </p:nvSpPr>
        <p:spPr>
          <a:xfrm>
            <a:off x="-48917" y="4915543"/>
            <a:ext cx="9204300" cy="799500"/>
          </a:xfrm>
          <a:prstGeom prst="rect">
            <a:avLst/>
          </a:prstGeom>
          <a:solidFill>
            <a:schemeClr val="lt1"/>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sp>
        <p:nvSpPr>
          <p:cNvPr id="369" name="Google Shape;369;p33"/>
          <p:cNvSpPr txBox="1"/>
          <p:nvPr>
            <p:ph idx="2" type="title"/>
          </p:nvPr>
        </p:nvSpPr>
        <p:spPr>
          <a:xfrm>
            <a:off x="1602039" y="5096745"/>
            <a:ext cx="5940000" cy="437100"/>
          </a:xfrm>
          <a:prstGeom prst="rect">
            <a:avLst/>
          </a:prstGeom>
          <a:noFill/>
          <a:ln>
            <a:noFill/>
          </a:ln>
        </p:spPr>
        <p:txBody>
          <a:bodyPr anchorCtr="0" anchor="t" bIns="76425" lIns="76425" spcFirstLastPara="1" rIns="76425" wrap="square" tIns="76425">
            <a:noAutofit/>
          </a:bodyPr>
          <a:lstStyle>
            <a:lvl1pPr lvl="0" rtl="0" algn="ctr">
              <a:spcBef>
                <a:spcPts val="0"/>
              </a:spcBef>
              <a:spcAft>
                <a:spcPts val="0"/>
              </a:spcAft>
              <a:buNone/>
              <a:defRPr sz="1700">
                <a:solidFill>
                  <a:srgbClr val="9D02D1"/>
                </a:solidFill>
                <a:latin typeface="Open Sans SemiBold"/>
                <a:ea typeface="Open Sans SemiBold"/>
                <a:cs typeface="Open Sans SemiBold"/>
                <a:sym typeface="Open Sans SemiBold"/>
              </a:defRPr>
            </a:lvl1pPr>
            <a:lvl2pPr lvl="1" rtl="0" algn="ctr">
              <a:spcBef>
                <a:spcPts val="0"/>
              </a:spcBef>
              <a:spcAft>
                <a:spcPts val="0"/>
              </a:spcAft>
              <a:buNone/>
              <a:defRPr sz="1200">
                <a:solidFill>
                  <a:srgbClr val="9D02D1"/>
                </a:solidFill>
                <a:latin typeface="Open Sans SemiBold"/>
                <a:ea typeface="Open Sans SemiBold"/>
                <a:cs typeface="Open Sans SemiBold"/>
                <a:sym typeface="Open Sans SemiBold"/>
              </a:defRPr>
            </a:lvl2pPr>
            <a:lvl3pPr lvl="2" rtl="0" algn="ctr">
              <a:spcBef>
                <a:spcPts val="0"/>
              </a:spcBef>
              <a:spcAft>
                <a:spcPts val="0"/>
              </a:spcAft>
              <a:buNone/>
              <a:defRPr sz="1200">
                <a:solidFill>
                  <a:srgbClr val="9D02D1"/>
                </a:solidFill>
                <a:latin typeface="Open Sans SemiBold"/>
                <a:ea typeface="Open Sans SemiBold"/>
                <a:cs typeface="Open Sans SemiBold"/>
                <a:sym typeface="Open Sans SemiBold"/>
              </a:defRPr>
            </a:lvl3pPr>
            <a:lvl4pPr lvl="3" rtl="0" algn="ctr">
              <a:spcBef>
                <a:spcPts val="0"/>
              </a:spcBef>
              <a:spcAft>
                <a:spcPts val="0"/>
              </a:spcAft>
              <a:buNone/>
              <a:defRPr sz="1200">
                <a:solidFill>
                  <a:srgbClr val="9D02D1"/>
                </a:solidFill>
                <a:latin typeface="Open Sans SemiBold"/>
                <a:ea typeface="Open Sans SemiBold"/>
                <a:cs typeface="Open Sans SemiBold"/>
                <a:sym typeface="Open Sans SemiBold"/>
              </a:defRPr>
            </a:lvl4pPr>
            <a:lvl5pPr lvl="4" rtl="0" algn="ctr">
              <a:spcBef>
                <a:spcPts val="0"/>
              </a:spcBef>
              <a:spcAft>
                <a:spcPts val="0"/>
              </a:spcAft>
              <a:buNone/>
              <a:defRPr sz="1200">
                <a:solidFill>
                  <a:srgbClr val="9D02D1"/>
                </a:solidFill>
                <a:latin typeface="Open Sans SemiBold"/>
                <a:ea typeface="Open Sans SemiBold"/>
                <a:cs typeface="Open Sans SemiBold"/>
                <a:sym typeface="Open Sans SemiBold"/>
              </a:defRPr>
            </a:lvl5pPr>
            <a:lvl6pPr lvl="5" rtl="0" algn="ctr">
              <a:spcBef>
                <a:spcPts val="0"/>
              </a:spcBef>
              <a:spcAft>
                <a:spcPts val="0"/>
              </a:spcAft>
              <a:buNone/>
              <a:defRPr sz="1200">
                <a:solidFill>
                  <a:srgbClr val="9D02D1"/>
                </a:solidFill>
                <a:latin typeface="Open Sans SemiBold"/>
                <a:ea typeface="Open Sans SemiBold"/>
                <a:cs typeface="Open Sans SemiBold"/>
                <a:sym typeface="Open Sans SemiBold"/>
              </a:defRPr>
            </a:lvl6pPr>
            <a:lvl7pPr lvl="6" rtl="0" algn="ctr">
              <a:spcBef>
                <a:spcPts val="0"/>
              </a:spcBef>
              <a:spcAft>
                <a:spcPts val="0"/>
              </a:spcAft>
              <a:buNone/>
              <a:defRPr sz="1200">
                <a:solidFill>
                  <a:srgbClr val="9D02D1"/>
                </a:solidFill>
                <a:latin typeface="Open Sans SemiBold"/>
                <a:ea typeface="Open Sans SemiBold"/>
                <a:cs typeface="Open Sans SemiBold"/>
                <a:sym typeface="Open Sans SemiBold"/>
              </a:defRPr>
            </a:lvl7pPr>
            <a:lvl8pPr lvl="7" rtl="0" algn="ctr">
              <a:spcBef>
                <a:spcPts val="0"/>
              </a:spcBef>
              <a:spcAft>
                <a:spcPts val="0"/>
              </a:spcAft>
              <a:buNone/>
              <a:defRPr sz="1200">
                <a:solidFill>
                  <a:srgbClr val="9D02D1"/>
                </a:solidFill>
                <a:latin typeface="Open Sans SemiBold"/>
                <a:ea typeface="Open Sans SemiBold"/>
                <a:cs typeface="Open Sans SemiBold"/>
                <a:sym typeface="Open Sans SemiBold"/>
              </a:defRPr>
            </a:lvl8pPr>
            <a:lvl9pPr lvl="8" rtl="0" algn="ctr">
              <a:spcBef>
                <a:spcPts val="0"/>
              </a:spcBef>
              <a:spcAft>
                <a:spcPts val="0"/>
              </a:spcAft>
              <a:buNone/>
              <a:defRPr sz="1200">
                <a:solidFill>
                  <a:srgbClr val="9D02D1"/>
                </a:solidFill>
                <a:latin typeface="Open Sans SemiBold"/>
                <a:ea typeface="Open Sans SemiBold"/>
                <a:cs typeface="Open Sans SemiBold"/>
                <a:sym typeface="Open Sans SemiBold"/>
              </a:defRPr>
            </a:lvl9pPr>
          </a:lstStyle>
          <a:p/>
        </p:txBody>
      </p:sp>
      <p:pic>
        <p:nvPicPr>
          <p:cNvPr id="370" name="Google Shape;370;p33"/>
          <p:cNvPicPr preferRelativeResize="0"/>
          <p:nvPr/>
        </p:nvPicPr>
        <p:blipFill rotWithShape="1">
          <a:blip r:embed="rId3">
            <a:alphaModFix/>
          </a:blip>
          <a:srcRect b="-4003" l="0" r="0" t="-5083"/>
          <a:stretch/>
        </p:blipFill>
        <p:spPr>
          <a:xfrm>
            <a:off x="834000" y="1077975"/>
            <a:ext cx="7198024" cy="24905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p:cSld name="CUSTOM_1">
    <p:spTree>
      <p:nvGrpSpPr>
        <p:cNvPr id="371" name="Shape 371"/>
        <p:cNvGrpSpPr/>
        <p:nvPr/>
      </p:nvGrpSpPr>
      <p:grpSpPr>
        <a:xfrm>
          <a:off x="0" y="0"/>
          <a:ext cx="0" cy="0"/>
          <a:chOff x="0" y="0"/>
          <a:chExt cx="0" cy="0"/>
        </a:xfrm>
      </p:grpSpPr>
      <p:pic>
        <p:nvPicPr>
          <p:cNvPr id="372" name="Google Shape;372;p34"/>
          <p:cNvPicPr preferRelativeResize="0"/>
          <p:nvPr/>
        </p:nvPicPr>
        <p:blipFill rotWithShape="1">
          <a:blip r:embed="rId2">
            <a:alphaModFix/>
          </a:blip>
          <a:srcRect b="11508" l="0" r="0" t="11508"/>
          <a:stretch/>
        </p:blipFill>
        <p:spPr>
          <a:xfrm>
            <a:off x="0" y="0"/>
            <a:ext cx="9143997" cy="4295267"/>
          </a:xfrm>
          <a:prstGeom prst="rect">
            <a:avLst/>
          </a:prstGeom>
          <a:noFill/>
          <a:ln>
            <a:noFill/>
          </a:ln>
        </p:spPr>
      </p:pic>
      <p:pic>
        <p:nvPicPr>
          <p:cNvPr id="373" name="Google Shape;373;p34"/>
          <p:cNvPicPr preferRelativeResize="0"/>
          <p:nvPr/>
        </p:nvPicPr>
        <p:blipFill rotWithShape="1">
          <a:blip r:embed="rId3">
            <a:alphaModFix/>
          </a:blip>
          <a:srcRect b="11508" l="0" r="0" t="11508"/>
          <a:stretch/>
        </p:blipFill>
        <p:spPr>
          <a:xfrm>
            <a:off x="11" y="0"/>
            <a:ext cx="9143997" cy="4295267"/>
          </a:xfrm>
          <a:prstGeom prst="rect">
            <a:avLst/>
          </a:prstGeom>
          <a:noFill/>
          <a:ln>
            <a:noFill/>
          </a:ln>
        </p:spPr>
      </p:pic>
      <p:sp>
        <p:nvSpPr>
          <p:cNvPr id="374" name="Google Shape;374;p34"/>
          <p:cNvSpPr/>
          <p:nvPr/>
        </p:nvSpPr>
        <p:spPr>
          <a:xfrm>
            <a:off x="-48917" y="4295265"/>
            <a:ext cx="9204300" cy="641700"/>
          </a:xfrm>
          <a:prstGeom prst="rect">
            <a:avLst/>
          </a:prstGeom>
          <a:solidFill>
            <a:srgbClr val="9900CC"/>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sz="1200">
              <a:solidFill>
                <a:srgbClr val="9900CC"/>
              </a:solidFill>
            </a:endParaRPr>
          </a:p>
        </p:txBody>
      </p:sp>
      <p:sp>
        <p:nvSpPr>
          <p:cNvPr id="375" name="Google Shape;375;p34"/>
          <p:cNvSpPr txBox="1"/>
          <p:nvPr>
            <p:ph type="title"/>
          </p:nvPr>
        </p:nvSpPr>
        <p:spPr>
          <a:xfrm>
            <a:off x="1602039" y="4397545"/>
            <a:ext cx="5940000" cy="437100"/>
          </a:xfrm>
          <a:prstGeom prst="rect">
            <a:avLst/>
          </a:prstGeom>
          <a:noFill/>
          <a:ln>
            <a:noFill/>
          </a:ln>
        </p:spPr>
        <p:txBody>
          <a:bodyPr anchorCtr="0" anchor="t" bIns="76425" lIns="76425" spcFirstLastPara="1" rIns="76425" wrap="square" tIns="76425">
            <a:noAutofit/>
          </a:bodyPr>
          <a:lstStyle>
            <a:lvl1pPr lvl="0" rtl="0" algn="ctr">
              <a:spcBef>
                <a:spcPts val="0"/>
              </a:spcBef>
              <a:spcAft>
                <a:spcPts val="0"/>
              </a:spcAft>
              <a:buNone/>
              <a:defRPr sz="17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
        <p:nvSpPr>
          <p:cNvPr id="376" name="Google Shape;376;p34"/>
          <p:cNvSpPr/>
          <p:nvPr/>
        </p:nvSpPr>
        <p:spPr>
          <a:xfrm>
            <a:off x="-48917" y="4915543"/>
            <a:ext cx="9204300" cy="799500"/>
          </a:xfrm>
          <a:prstGeom prst="rect">
            <a:avLst/>
          </a:prstGeom>
          <a:solidFill>
            <a:schemeClr val="lt1"/>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377" name="Google Shape;377;p34"/>
          <p:cNvPicPr preferRelativeResize="0"/>
          <p:nvPr/>
        </p:nvPicPr>
        <p:blipFill rotWithShape="1">
          <a:blip r:embed="rId3">
            <a:alphaModFix/>
          </a:blip>
          <a:srcRect b="11508" l="0" r="0" t="11508"/>
          <a:stretch/>
        </p:blipFill>
        <p:spPr>
          <a:xfrm>
            <a:off x="0" y="1496"/>
            <a:ext cx="9143997" cy="4295273"/>
          </a:xfrm>
          <a:prstGeom prst="rect">
            <a:avLst/>
          </a:prstGeom>
          <a:noFill/>
          <a:ln>
            <a:noFill/>
          </a:ln>
        </p:spPr>
      </p:pic>
      <p:pic>
        <p:nvPicPr>
          <p:cNvPr id="378" name="Google Shape;378;p34"/>
          <p:cNvPicPr preferRelativeResize="0"/>
          <p:nvPr/>
        </p:nvPicPr>
        <p:blipFill rotWithShape="1">
          <a:blip r:embed="rId4">
            <a:alphaModFix/>
          </a:blip>
          <a:srcRect b="0" l="-2057" r="-1881" t="0"/>
          <a:stretch/>
        </p:blipFill>
        <p:spPr>
          <a:xfrm>
            <a:off x="1777175" y="1229250"/>
            <a:ext cx="5371226" cy="2412574"/>
          </a:xfrm>
          <a:prstGeom prst="rect">
            <a:avLst/>
          </a:prstGeom>
          <a:noFill/>
          <a:ln>
            <a:noFill/>
          </a:ln>
        </p:spPr>
      </p:pic>
      <p:pic>
        <p:nvPicPr>
          <p:cNvPr id="379" name="Google Shape;379;p34"/>
          <p:cNvPicPr preferRelativeResize="0"/>
          <p:nvPr/>
        </p:nvPicPr>
        <p:blipFill rotWithShape="1">
          <a:blip r:embed="rId5">
            <a:alphaModFix/>
          </a:blip>
          <a:srcRect b="20675" l="74556" r="-6682" t="33111"/>
          <a:stretch/>
        </p:blipFill>
        <p:spPr>
          <a:xfrm>
            <a:off x="3282203" y="4994450"/>
            <a:ext cx="1362250" cy="641700"/>
          </a:xfrm>
          <a:prstGeom prst="rect">
            <a:avLst/>
          </a:prstGeom>
          <a:noFill/>
          <a:ln>
            <a:noFill/>
          </a:ln>
        </p:spPr>
      </p:pic>
      <p:pic>
        <p:nvPicPr>
          <p:cNvPr id="380" name="Google Shape;380;p34"/>
          <p:cNvPicPr preferRelativeResize="0"/>
          <p:nvPr/>
        </p:nvPicPr>
        <p:blipFill rotWithShape="1">
          <a:blip r:embed="rId6">
            <a:alphaModFix/>
          </a:blip>
          <a:srcRect b="26375" l="82652" r="-1874" t="34832"/>
          <a:stretch/>
        </p:blipFill>
        <p:spPr>
          <a:xfrm>
            <a:off x="4578427" y="5012218"/>
            <a:ext cx="1060003" cy="556032"/>
          </a:xfrm>
          <a:prstGeom prst="rect">
            <a:avLst/>
          </a:prstGeom>
          <a:noFill/>
          <a:ln>
            <a:noFill/>
          </a:ln>
        </p:spPr>
      </p:pic>
      <p:cxnSp>
        <p:nvCxnSpPr>
          <p:cNvPr id="381" name="Google Shape;381;p34"/>
          <p:cNvCxnSpPr/>
          <p:nvPr/>
        </p:nvCxnSpPr>
        <p:spPr>
          <a:xfrm>
            <a:off x="4507497" y="5090057"/>
            <a:ext cx="0" cy="425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1">
  <p:cSld name="TITLE_4_1_1">
    <p:spTree>
      <p:nvGrpSpPr>
        <p:cNvPr id="35"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37" name="Google Shape;37;p5"/>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38" name="Google Shape;38;p5"/>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9" name="Google Shape;39;p5"/>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1" name="Google Shape;41;p5"/>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2" name="Google Shape;42;p5"/>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pic>
        <p:nvPicPr>
          <p:cNvPr id="43" name="Google Shape;43;p5"/>
          <p:cNvPicPr preferRelativeResize="0"/>
          <p:nvPr/>
        </p:nvPicPr>
        <p:blipFill rotWithShape="1">
          <a:blip r:embed="rId4">
            <a:alphaModFix/>
          </a:blip>
          <a:srcRect b="22985" l="75567" r="-2348" t="35770"/>
          <a:stretch/>
        </p:blipFill>
        <p:spPr>
          <a:xfrm>
            <a:off x="6087418" y="4966615"/>
            <a:ext cx="1304501" cy="657825"/>
          </a:xfrm>
          <a:prstGeom prst="rect">
            <a:avLst/>
          </a:prstGeom>
          <a:noFill/>
          <a:ln>
            <a:noFill/>
          </a:ln>
        </p:spPr>
      </p:pic>
      <p:pic>
        <p:nvPicPr>
          <p:cNvPr id="44" name="Google Shape;44;p5"/>
          <p:cNvPicPr preferRelativeResize="0"/>
          <p:nvPr/>
        </p:nvPicPr>
        <p:blipFill rotWithShape="1">
          <a:blip r:embed="rId5">
            <a:alphaModFix/>
          </a:blip>
          <a:srcRect b="0" l="72606" r="2526" t="61935"/>
          <a:stretch/>
        </p:blipFill>
        <p:spPr>
          <a:xfrm>
            <a:off x="7494700" y="4971589"/>
            <a:ext cx="1245641" cy="604800"/>
          </a:xfrm>
          <a:prstGeom prst="rect">
            <a:avLst/>
          </a:prstGeom>
          <a:noFill/>
          <a:ln>
            <a:noFill/>
          </a:ln>
        </p:spPr>
      </p:pic>
      <p:cxnSp>
        <p:nvCxnSpPr>
          <p:cNvPr id="45" name="Google Shape;45;p5"/>
          <p:cNvCxnSpPr/>
          <p:nvPr/>
        </p:nvCxnSpPr>
        <p:spPr>
          <a:xfrm>
            <a:off x="7431382" y="5028703"/>
            <a:ext cx="0" cy="5163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1 1">
  <p:cSld name="TITLE_4_1_1_1">
    <p:spTree>
      <p:nvGrpSpPr>
        <p:cNvPr id="46" name="Shape 46"/>
        <p:cNvGrpSpPr/>
        <p:nvPr/>
      </p:nvGrpSpPr>
      <p:grpSpPr>
        <a:xfrm>
          <a:off x="0" y="0"/>
          <a:ext cx="0" cy="0"/>
          <a:chOff x="0" y="0"/>
          <a:chExt cx="0" cy="0"/>
        </a:xfrm>
      </p:grpSpPr>
      <p:pic>
        <p:nvPicPr>
          <p:cNvPr id="47" name="Google Shape;47;p6"/>
          <p:cNvPicPr preferRelativeResize="0"/>
          <p:nvPr/>
        </p:nvPicPr>
        <p:blipFill rotWithShape="1">
          <a:blip r:embed="rId2">
            <a:alphaModFix/>
          </a:blip>
          <a:srcRect b="0" l="0" r="0" t="823"/>
          <a:stretch/>
        </p:blipFill>
        <p:spPr>
          <a:xfrm>
            <a:off x="-2875" y="-9925"/>
            <a:ext cx="8640525" cy="1444550"/>
          </a:xfrm>
          <a:prstGeom prst="rect">
            <a:avLst/>
          </a:prstGeom>
          <a:noFill/>
          <a:ln>
            <a:noFill/>
          </a:ln>
        </p:spPr>
      </p:pic>
      <p:sp>
        <p:nvSpPr>
          <p:cNvPr id="48" name="Google Shape;48;p6"/>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49" name="Google Shape;49;p6"/>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50" name="Google Shape;50;p6"/>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CC33"/>
              </a:solidFill>
            </a:endParaRPr>
          </a:p>
        </p:txBody>
      </p:sp>
      <p:sp>
        <p:nvSpPr>
          <p:cNvPr id="51" name="Google Shape;51;p6"/>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2" name="Google Shape;52;p6"/>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3" name="Google Shape;53;p6"/>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6"/>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55" name="Google Shape;55;p6"/>
          <p:cNvSpPr txBox="1"/>
          <p:nvPr>
            <p:ph idx="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6"/>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57" name="Google Shape;57;p6"/>
          <p:cNvGrpSpPr/>
          <p:nvPr/>
        </p:nvGrpSpPr>
        <p:grpSpPr>
          <a:xfrm>
            <a:off x="6025726" y="4926000"/>
            <a:ext cx="2635626" cy="743626"/>
            <a:chOff x="6025726" y="4926000"/>
            <a:chExt cx="2635626" cy="743626"/>
          </a:xfrm>
        </p:grpSpPr>
        <p:pic>
          <p:nvPicPr>
            <p:cNvPr id="58" name="Google Shape;58;p6"/>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59" name="Google Shape;59;p6"/>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60" name="Google Shape;60;p6"/>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1 1 1">
  <p:cSld name="TITLE_4_1_1_1_1">
    <p:spTree>
      <p:nvGrpSpPr>
        <p:cNvPr id="61" name="Shape 61"/>
        <p:cNvGrpSpPr/>
        <p:nvPr/>
      </p:nvGrpSpPr>
      <p:grpSpPr>
        <a:xfrm>
          <a:off x="0" y="0"/>
          <a:ext cx="0" cy="0"/>
          <a:chOff x="0" y="0"/>
          <a:chExt cx="0" cy="0"/>
        </a:xfrm>
      </p:grpSpPr>
      <p:pic>
        <p:nvPicPr>
          <p:cNvPr id="62" name="Google Shape;62;p7"/>
          <p:cNvPicPr preferRelativeResize="0"/>
          <p:nvPr/>
        </p:nvPicPr>
        <p:blipFill rotWithShape="1">
          <a:blip r:embed="rId2">
            <a:alphaModFix/>
          </a:blip>
          <a:srcRect b="4424" l="0" r="0" t="824"/>
          <a:stretch/>
        </p:blipFill>
        <p:spPr>
          <a:xfrm>
            <a:off x="-2875" y="-9925"/>
            <a:ext cx="8640525" cy="1380026"/>
          </a:xfrm>
          <a:prstGeom prst="rect">
            <a:avLst/>
          </a:prstGeom>
          <a:noFill/>
          <a:ln>
            <a:noFill/>
          </a:ln>
        </p:spPr>
      </p:pic>
      <p:sp>
        <p:nvSpPr>
          <p:cNvPr id="63" name="Google Shape;63;p7"/>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pic>
        <p:nvPicPr>
          <p:cNvPr id="64" name="Google Shape;64;p7"/>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65" name="Google Shape;65;p7"/>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66" name="Google Shape;66;p7"/>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67" name="Google Shape;67;p7"/>
          <p:cNvSpPr txBox="1"/>
          <p:nvPr>
            <p:ph idx="1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7"/>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595959"/>
                </a:solidFill>
              </a:rPr>
              <a:t>‹#›</a:t>
            </a:fld>
            <a:endParaRPr sz="1100">
              <a:solidFill>
                <a:srgbClr val="595959"/>
              </a:solidFill>
            </a:endParaRPr>
          </a:p>
        </p:txBody>
      </p:sp>
      <p:sp>
        <p:nvSpPr>
          <p:cNvPr id="69" name="Google Shape;69;p7"/>
          <p:cNvSpPr txBox="1"/>
          <p:nvPr>
            <p:ph idx="2" type="sldNum"/>
          </p:nvPr>
        </p:nvSpPr>
        <p:spPr>
          <a:xfrm>
            <a:off x="8472458" y="5257552"/>
            <a:ext cx="548700" cy="437100"/>
          </a:xfrm>
          <a:prstGeom prst="rect">
            <a:avLst/>
          </a:prstGeom>
        </p:spPr>
        <p:txBody>
          <a:bodyPr anchorCtr="0" anchor="ctr" bIns="95600" lIns="95600" spcFirstLastPara="1" rIns="95600" wrap="square" tIns="956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7"/>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latin typeface="Open Sans ExtraBold"/>
                <a:ea typeface="Open Sans ExtraBold"/>
                <a:cs typeface="Open Sans ExtraBold"/>
                <a:sym typeface="Open Sans ExtraBold"/>
              </a:rPr>
              <a:t>‹#›</a:t>
            </a:fld>
            <a:endParaRPr sz="1100">
              <a:latin typeface="Open Sans ExtraBold"/>
              <a:ea typeface="Open Sans ExtraBold"/>
              <a:cs typeface="Open Sans ExtraBold"/>
              <a:sym typeface="Open Sans ExtraBold"/>
            </a:endParaRPr>
          </a:p>
        </p:txBody>
      </p:sp>
      <p:grpSp>
        <p:nvGrpSpPr>
          <p:cNvPr id="71" name="Google Shape;71;p7"/>
          <p:cNvGrpSpPr/>
          <p:nvPr/>
        </p:nvGrpSpPr>
        <p:grpSpPr>
          <a:xfrm>
            <a:off x="6025726" y="4926000"/>
            <a:ext cx="2635626" cy="743626"/>
            <a:chOff x="6025726" y="4926000"/>
            <a:chExt cx="2635626" cy="743626"/>
          </a:xfrm>
        </p:grpSpPr>
        <p:pic>
          <p:nvPicPr>
            <p:cNvPr id="72" name="Google Shape;72;p7"/>
            <p:cNvPicPr preferRelativeResize="0"/>
            <p:nvPr/>
          </p:nvPicPr>
          <p:blipFill rotWithShape="1">
            <a:blip r:embed="rId4">
              <a:alphaModFix/>
            </a:blip>
            <a:srcRect b="20675" l="74555" r="-1543" t="33111"/>
            <a:stretch/>
          </p:blipFill>
          <p:spPr>
            <a:xfrm>
              <a:off x="6025726" y="4926000"/>
              <a:ext cx="1326202" cy="743626"/>
            </a:xfrm>
            <a:prstGeom prst="rect">
              <a:avLst/>
            </a:prstGeom>
            <a:noFill/>
            <a:ln>
              <a:noFill/>
            </a:ln>
          </p:spPr>
        </p:pic>
        <p:pic>
          <p:nvPicPr>
            <p:cNvPr id="73" name="Google Shape;73;p7"/>
            <p:cNvPicPr preferRelativeResize="0"/>
            <p:nvPr/>
          </p:nvPicPr>
          <p:blipFill rotWithShape="1">
            <a:blip r:embed="rId5">
              <a:alphaModFix/>
            </a:blip>
            <a:srcRect b="27648" l="82652" r="-1019" t="34830"/>
            <a:stretch/>
          </p:blipFill>
          <p:spPr>
            <a:xfrm>
              <a:off x="7487550" y="4946575"/>
              <a:ext cx="1173801" cy="623225"/>
            </a:xfrm>
            <a:prstGeom prst="rect">
              <a:avLst/>
            </a:prstGeom>
            <a:noFill/>
            <a:ln>
              <a:noFill/>
            </a:ln>
          </p:spPr>
        </p:pic>
        <p:cxnSp>
          <p:nvCxnSpPr>
            <p:cNvPr id="74" name="Google Shape;74;p7"/>
            <p:cNvCxnSpPr/>
            <p:nvPr/>
          </p:nvCxnSpPr>
          <p:spPr>
            <a:xfrm>
              <a:off x="7431382" y="5028703"/>
              <a:ext cx="0" cy="5163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p:cSld name="TITLE_3">
    <p:spTree>
      <p:nvGrpSpPr>
        <p:cNvPr id="75"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b="4424" l="0" r="0" t="824"/>
          <a:stretch/>
        </p:blipFill>
        <p:spPr>
          <a:xfrm>
            <a:off x="-2875" y="0"/>
            <a:ext cx="8163971" cy="1185300"/>
          </a:xfrm>
          <a:prstGeom prst="rect">
            <a:avLst/>
          </a:prstGeom>
          <a:noFill/>
          <a:ln>
            <a:noFill/>
          </a:ln>
        </p:spPr>
      </p:pic>
      <p:sp>
        <p:nvSpPr>
          <p:cNvPr id="77" name="Google Shape;77;p8"/>
          <p:cNvSpPr/>
          <p:nvPr/>
        </p:nvSpPr>
        <p:spPr>
          <a:xfrm>
            <a:off x="5540025" y="0"/>
            <a:ext cx="3604200" cy="8835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sp>
        <p:nvSpPr>
          <p:cNvPr id="78" name="Google Shape;78;p8"/>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79" name="Google Shape;79;p8"/>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cxnSp>
        <p:nvCxnSpPr>
          <p:cNvPr id="80" name="Google Shape;80;p8"/>
          <p:cNvCxnSpPr/>
          <p:nvPr/>
        </p:nvCxnSpPr>
        <p:spPr>
          <a:xfrm>
            <a:off x="14452" y="1075745"/>
            <a:ext cx="3113100" cy="0"/>
          </a:xfrm>
          <a:prstGeom prst="straightConnector1">
            <a:avLst/>
          </a:prstGeom>
          <a:noFill/>
          <a:ln cap="flat" cmpd="sng" w="228600">
            <a:solidFill>
              <a:srgbClr val="FF6600"/>
            </a:solidFill>
            <a:prstDash val="solid"/>
            <a:round/>
            <a:headEnd len="med" w="med" type="none"/>
            <a:tailEnd len="med" w="med" type="none"/>
          </a:ln>
        </p:spPr>
      </p:cxnSp>
      <p:pic>
        <p:nvPicPr>
          <p:cNvPr id="81" name="Google Shape;81;p8"/>
          <p:cNvPicPr preferRelativeResize="0"/>
          <p:nvPr/>
        </p:nvPicPr>
        <p:blipFill rotWithShape="1">
          <a:blip r:embed="rId3">
            <a:alphaModFix/>
          </a:blip>
          <a:srcRect b="-7857" l="-1973" r="-1353" t="-7869"/>
          <a:stretch/>
        </p:blipFill>
        <p:spPr>
          <a:xfrm>
            <a:off x="5674134" y="76200"/>
            <a:ext cx="3335983" cy="1185300"/>
          </a:xfrm>
          <a:prstGeom prst="rect">
            <a:avLst/>
          </a:prstGeom>
          <a:noFill/>
          <a:ln>
            <a:noFill/>
          </a:ln>
        </p:spPr>
      </p:pic>
      <p:sp>
        <p:nvSpPr>
          <p:cNvPr id="82" name="Google Shape;82;p8"/>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p:cSld name="TITLE_3_1">
    <p:spTree>
      <p:nvGrpSpPr>
        <p:cNvPr id="83" name="Shape 83"/>
        <p:cNvGrpSpPr/>
        <p:nvPr/>
      </p:nvGrpSpPr>
      <p:grpSpPr>
        <a:xfrm>
          <a:off x="0" y="0"/>
          <a:ext cx="0" cy="0"/>
          <a:chOff x="0" y="0"/>
          <a:chExt cx="0" cy="0"/>
        </a:xfrm>
      </p:grpSpPr>
      <p:sp>
        <p:nvSpPr>
          <p:cNvPr id="84" name="Google Shape;84;p9"/>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sp>
        <p:nvSpPr>
          <p:cNvPr id="85" name="Google Shape;85;p9"/>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86" name="Google Shape;86;p9"/>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pic>
        <p:nvPicPr>
          <p:cNvPr id="87" name="Google Shape;87;p9"/>
          <p:cNvPicPr preferRelativeResize="0"/>
          <p:nvPr/>
        </p:nvPicPr>
        <p:blipFill rotWithShape="1">
          <a:blip r:embed="rId2">
            <a:alphaModFix/>
          </a:blip>
          <a:srcRect b="4424" l="0" r="27119" t="824"/>
          <a:stretch/>
        </p:blipFill>
        <p:spPr>
          <a:xfrm>
            <a:off x="-2875" y="0"/>
            <a:ext cx="5949949" cy="1185300"/>
          </a:xfrm>
          <a:prstGeom prst="rect">
            <a:avLst/>
          </a:prstGeom>
          <a:noFill/>
          <a:ln>
            <a:noFill/>
          </a:ln>
        </p:spPr>
      </p:pic>
      <p:cxnSp>
        <p:nvCxnSpPr>
          <p:cNvPr id="88" name="Google Shape;88;p9"/>
          <p:cNvCxnSpPr/>
          <p:nvPr/>
        </p:nvCxnSpPr>
        <p:spPr>
          <a:xfrm>
            <a:off x="14452" y="1075745"/>
            <a:ext cx="3113100" cy="0"/>
          </a:xfrm>
          <a:prstGeom prst="straightConnector1">
            <a:avLst/>
          </a:prstGeom>
          <a:noFill/>
          <a:ln cap="flat" cmpd="sng" w="228600">
            <a:solidFill>
              <a:srgbClr val="FF6600"/>
            </a:solidFill>
            <a:prstDash val="solid"/>
            <a:round/>
            <a:headEnd len="med" w="med" type="none"/>
            <a:tailEnd len="med" w="med" type="none"/>
          </a:ln>
        </p:spPr>
      </p:cxnSp>
      <p:pic>
        <p:nvPicPr>
          <p:cNvPr id="89" name="Google Shape;89;p9"/>
          <p:cNvPicPr preferRelativeResize="0"/>
          <p:nvPr/>
        </p:nvPicPr>
        <p:blipFill rotWithShape="1">
          <a:blip r:embed="rId3">
            <a:alphaModFix/>
          </a:blip>
          <a:srcRect b="13811" l="0" r="0" t="13803"/>
          <a:stretch/>
        </p:blipFill>
        <p:spPr>
          <a:xfrm>
            <a:off x="5747550" y="155500"/>
            <a:ext cx="3273595" cy="976326"/>
          </a:xfrm>
          <a:prstGeom prst="rect">
            <a:avLst/>
          </a:prstGeom>
          <a:noFill/>
          <a:ln>
            <a:noFill/>
          </a:ln>
        </p:spPr>
      </p:pic>
      <p:sp>
        <p:nvSpPr>
          <p:cNvPr id="90" name="Google Shape;90;p9"/>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sp>
        <p:nvSpPr>
          <p:cNvPr id="91" name="Google Shape;91;p9"/>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92" name="Google Shape;92;p9"/>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p:cSld name="TITLE_3_1_1">
    <p:spTree>
      <p:nvGrpSpPr>
        <p:cNvPr id="93" name="Shape 93"/>
        <p:cNvGrpSpPr/>
        <p:nvPr/>
      </p:nvGrpSpPr>
      <p:grpSpPr>
        <a:xfrm>
          <a:off x="0" y="0"/>
          <a:ext cx="0" cy="0"/>
          <a:chOff x="0" y="0"/>
          <a:chExt cx="0" cy="0"/>
        </a:xfrm>
      </p:grpSpPr>
      <p:sp>
        <p:nvSpPr>
          <p:cNvPr id="94" name="Google Shape;94;p10"/>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D02D1"/>
              </a:solidFill>
            </a:endParaRPr>
          </a:p>
        </p:txBody>
      </p:sp>
      <p:sp>
        <p:nvSpPr>
          <p:cNvPr id="95" name="Google Shape;95;p10"/>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rtl="0">
              <a:spcBef>
                <a:spcPts val="0"/>
              </a:spcBef>
              <a:spcAft>
                <a:spcPts val="0"/>
              </a:spcAft>
              <a:buNone/>
              <a:defRPr sz="1700">
                <a:solidFill>
                  <a:srgbClr val="FFCC33"/>
                </a:solidFill>
                <a:latin typeface="Open Sans ExtraBold"/>
                <a:ea typeface="Open Sans ExtraBold"/>
                <a:cs typeface="Open Sans ExtraBold"/>
                <a:sym typeface="Open Sans ExtraBold"/>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96" name="Google Shape;96;p10"/>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rtl="0">
              <a:lnSpc>
                <a:spcPct val="115000"/>
              </a:lnSpc>
              <a:spcBef>
                <a:spcPts val="0"/>
              </a:spcBef>
              <a:spcAft>
                <a:spcPts val="0"/>
              </a:spcAft>
              <a:buNone/>
              <a:defRPr sz="1200">
                <a:latin typeface="Open Sans Light"/>
                <a:ea typeface="Open Sans Light"/>
                <a:cs typeface="Open Sans Light"/>
                <a:sym typeface="Open Sans Light"/>
              </a:defRPr>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pic>
        <p:nvPicPr>
          <p:cNvPr id="97" name="Google Shape;97;p10"/>
          <p:cNvPicPr preferRelativeResize="0"/>
          <p:nvPr/>
        </p:nvPicPr>
        <p:blipFill rotWithShape="1">
          <a:blip r:embed="rId2">
            <a:alphaModFix/>
          </a:blip>
          <a:srcRect b="680" l="0" r="0" t="670"/>
          <a:stretch/>
        </p:blipFill>
        <p:spPr>
          <a:xfrm>
            <a:off x="6547867" y="159555"/>
            <a:ext cx="2402526" cy="1101947"/>
          </a:xfrm>
          <a:prstGeom prst="rect">
            <a:avLst/>
          </a:prstGeom>
          <a:noFill/>
          <a:ln>
            <a:noFill/>
          </a:ln>
        </p:spPr>
      </p:pic>
      <p:pic>
        <p:nvPicPr>
          <p:cNvPr id="98" name="Google Shape;98;p10"/>
          <p:cNvPicPr preferRelativeResize="0"/>
          <p:nvPr/>
        </p:nvPicPr>
        <p:blipFill rotWithShape="1">
          <a:blip r:embed="rId3">
            <a:alphaModFix/>
          </a:blip>
          <a:srcRect b="4424" l="0" r="30526" t="824"/>
          <a:stretch/>
        </p:blipFill>
        <p:spPr>
          <a:xfrm>
            <a:off x="-2875" y="0"/>
            <a:ext cx="5671947" cy="1185300"/>
          </a:xfrm>
          <a:prstGeom prst="rect">
            <a:avLst/>
          </a:prstGeom>
          <a:noFill/>
          <a:ln>
            <a:noFill/>
          </a:ln>
        </p:spPr>
      </p:pic>
      <p:cxnSp>
        <p:nvCxnSpPr>
          <p:cNvPr id="99" name="Google Shape;99;p10"/>
          <p:cNvCxnSpPr/>
          <p:nvPr/>
        </p:nvCxnSpPr>
        <p:spPr>
          <a:xfrm>
            <a:off x="14452" y="1075745"/>
            <a:ext cx="3113100" cy="0"/>
          </a:xfrm>
          <a:prstGeom prst="straightConnector1">
            <a:avLst/>
          </a:prstGeom>
          <a:noFill/>
          <a:ln cap="flat" cmpd="sng" w="228600">
            <a:solidFill>
              <a:srgbClr val="FF6600"/>
            </a:solidFill>
            <a:prstDash val="solid"/>
            <a:round/>
            <a:headEnd len="med" w="med" type="none"/>
            <a:tailEnd len="med" w="med" type="none"/>
          </a:ln>
        </p:spPr>
      </p:cxnSp>
      <p:sp>
        <p:nvSpPr>
          <p:cNvPr id="100" name="Google Shape;100;p10"/>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101" name="Google Shape;101;p10"/>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102" name="Google Shape;102;p10"/>
          <p:cNvSpPr txBox="1"/>
          <p:nvPr/>
        </p:nvSpPr>
        <p:spPr>
          <a:xfrm>
            <a:off x="8472458" y="5257552"/>
            <a:ext cx="548700" cy="437100"/>
          </a:xfrm>
          <a:prstGeom prst="rect">
            <a:avLst/>
          </a:prstGeom>
          <a:noFill/>
          <a:ln>
            <a:noFill/>
          </a:ln>
        </p:spPr>
        <p:txBody>
          <a:bodyPr anchorCtr="0" anchor="ctr" bIns="95600" lIns="95600" spcFirstLastPara="1" rIns="95600" wrap="square" tIns="95600">
            <a:noAutofit/>
          </a:bodyPr>
          <a:lstStyle/>
          <a:p>
            <a:pPr indent="0" lvl="0" marL="0" rtl="0" algn="r">
              <a:spcBef>
                <a:spcPts val="0"/>
              </a:spcBef>
              <a:spcAft>
                <a:spcPts val="0"/>
              </a:spcAft>
              <a:buNone/>
            </a:pPr>
            <a:fld id="{00000000-1234-1234-1234-123412341234}" type="slidenum">
              <a:rPr lang="en" sz="1100">
                <a:solidFill>
                  <a:srgbClr val="FFFFFF"/>
                </a:solidFill>
                <a:latin typeface="Open Sans ExtraBold"/>
                <a:ea typeface="Open Sans ExtraBold"/>
                <a:cs typeface="Open Sans ExtraBold"/>
                <a:sym typeface="Open Sans ExtraBold"/>
              </a:rPr>
              <a:t>‹#›</a:t>
            </a:fld>
            <a:endParaRPr sz="1100">
              <a:solidFill>
                <a:srgbClr val="FFFFFF"/>
              </a:solidFill>
              <a:latin typeface="Open Sans ExtraBold"/>
              <a:ea typeface="Open Sans ExtraBold"/>
              <a:cs typeface="Open Sans ExtraBold"/>
              <a:sym typeface="Open Sans ExtraBold"/>
            </a:endParaRPr>
          </a:p>
        </p:txBody>
      </p:sp>
      <p:sp>
        <p:nvSpPr>
          <p:cNvPr id="103" name="Google Shape;103;p10"/>
          <p:cNvSpPr/>
          <p:nvPr/>
        </p:nvSpPr>
        <p:spPr>
          <a:xfrm rot="7078005">
            <a:off x="7219966" y="4914745"/>
            <a:ext cx="1453432" cy="1611267"/>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rtl="0" algn="l">
              <a:spcBef>
                <a:spcPts val="0"/>
              </a:spcBef>
              <a:spcAft>
                <a:spcPts val="0"/>
              </a:spcAft>
              <a:buNone/>
            </a:pPr>
            <a:r>
              <a:t/>
            </a:r>
            <a:endParaRPr/>
          </a:p>
        </p:txBody>
      </p:sp>
      <p:pic>
        <p:nvPicPr>
          <p:cNvPr id="104" name="Google Shape;104;p10"/>
          <p:cNvPicPr preferRelativeResize="0"/>
          <p:nvPr/>
        </p:nvPicPr>
        <p:blipFill rotWithShape="1">
          <a:blip r:embed="rId5">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lvl="0" algn="r">
              <a:buNone/>
              <a:defRPr sz="1100">
                <a:solidFill>
                  <a:schemeClr val="dk2"/>
                </a:solidFill>
              </a:defRPr>
            </a:lvl1pPr>
            <a:lvl2pPr lvl="1" algn="r">
              <a:buNone/>
              <a:defRPr sz="1100">
                <a:solidFill>
                  <a:schemeClr val="dk2"/>
                </a:solidFill>
              </a:defRPr>
            </a:lvl2pPr>
            <a:lvl3pPr lvl="2" algn="r">
              <a:buNone/>
              <a:defRPr sz="1100">
                <a:solidFill>
                  <a:schemeClr val="dk2"/>
                </a:solidFill>
              </a:defRPr>
            </a:lvl3pPr>
            <a:lvl4pPr lvl="3" algn="r">
              <a:buNone/>
              <a:defRPr sz="1100">
                <a:solidFill>
                  <a:schemeClr val="dk2"/>
                </a:solidFill>
              </a:defRPr>
            </a:lvl4pPr>
            <a:lvl5pPr lvl="4" algn="r">
              <a:buNone/>
              <a:defRPr sz="1100">
                <a:solidFill>
                  <a:schemeClr val="dk2"/>
                </a:solidFill>
              </a:defRPr>
            </a:lvl5pPr>
            <a:lvl6pPr lvl="5" algn="r">
              <a:buNone/>
              <a:defRPr sz="1100">
                <a:solidFill>
                  <a:schemeClr val="dk2"/>
                </a:solidFill>
              </a:defRPr>
            </a:lvl6pPr>
            <a:lvl7pPr lvl="6" algn="r">
              <a:buNone/>
              <a:defRPr sz="1100">
                <a:solidFill>
                  <a:schemeClr val="dk2"/>
                </a:solidFill>
              </a:defRPr>
            </a:lvl7pPr>
            <a:lvl8pPr lvl="7" algn="r">
              <a:buNone/>
              <a:defRPr sz="1100">
                <a:solidFill>
                  <a:schemeClr val="dk2"/>
                </a:solidFill>
              </a:defRPr>
            </a:lvl8pPr>
            <a:lvl9pPr lvl="8" algn="r">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hyperlink" Target="https://longitudeexplorer.challenges.org/" TargetMode="Externa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26.jpg"/><Relationship Id="rId5" Type="http://schemas.openxmlformats.org/officeDocument/2006/relationships/image" Target="../media/image31.jpg"/><Relationship Id="rId6" Type="http://schemas.openxmlformats.org/officeDocument/2006/relationships/image" Target="../media/image29.jpg"/><Relationship Id="rId7"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hyperlink" Target="http://www.youtube.com/watch?v=HvBZ0EEwVg0" TargetMode="Externa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5"/>
          <p:cNvSpPr/>
          <p:nvPr/>
        </p:nvSpPr>
        <p:spPr>
          <a:xfrm>
            <a:off x="-3892404" y="0"/>
            <a:ext cx="1022100" cy="1135800"/>
          </a:xfrm>
          <a:prstGeom prst="rect">
            <a:avLst/>
          </a:prstGeom>
          <a:solidFill>
            <a:srgbClr val="FFCC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387" name="Google Shape;387;p35"/>
          <p:cNvSpPr/>
          <p:nvPr/>
        </p:nvSpPr>
        <p:spPr>
          <a:xfrm>
            <a:off x="-2682133" y="0"/>
            <a:ext cx="1022100" cy="1135800"/>
          </a:xfrm>
          <a:prstGeom prst="rect">
            <a:avLst/>
          </a:prstGeom>
          <a:solidFill>
            <a:srgbClr val="FF6600"/>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388" name="Google Shape;388;p35"/>
          <p:cNvSpPr/>
          <p:nvPr/>
        </p:nvSpPr>
        <p:spPr>
          <a:xfrm>
            <a:off x="-1471862" y="0"/>
            <a:ext cx="1022100" cy="1135800"/>
          </a:xfrm>
          <a:prstGeom prst="rect">
            <a:avLst/>
          </a:prstGeom>
          <a:solidFill>
            <a:srgbClr val="9900CC"/>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389" name="Google Shape;389;p35"/>
          <p:cNvSpPr/>
          <p:nvPr/>
        </p:nvSpPr>
        <p:spPr>
          <a:xfrm>
            <a:off x="-5102675" y="0"/>
            <a:ext cx="1022100" cy="1135800"/>
          </a:xfrm>
          <a:prstGeom prst="rect">
            <a:avLst/>
          </a:prstGeom>
          <a:solidFill>
            <a:srgbClr val="FF00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4"/>
          <p:cNvSpPr txBox="1"/>
          <p:nvPr/>
        </p:nvSpPr>
        <p:spPr>
          <a:xfrm>
            <a:off x="326550" y="1031450"/>
            <a:ext cx="83883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Stages of the competition </a:t>
            </a:r>
            <a:endParaRPr sz="3500">
              <a:latin typeface="Open Sans ExtraBold"/>
              <a:ea typeface="Open Sans ExtraBold"/>
              <a:cs typeface="Open Sans ExtraBold"/>
              <a:sym typeface="Open Sans ExtraBold"/>
            </a:endParaRPr>
          </a:p>
        </p:txBody>
      </p:sp>
      <p:graphicFrame>
        <p:nvGraphicFramePr>
          <p:cNvPr id="475" name="Google Shape;475;p44"/>
          <p:cNvGraphicFramePr/>
          <p:nvPr/>
        </p:nvGraphicFramePr>
        <p:xfrm>
          <a:off x="293925" y="1748850"/>
          <a:ext cx="3000000" cy="3000000"/>
        </p:xfrm>
        <a:graphic>
          <a:graphicData uri="http://schemas.openxmlformats.org/drawingml/2006/table">
            <a:tbl>
              <a:tblPr>
                <a:noFill/>
                <a:tableStyleId>{9B1766EB-F98C-479E-9D9F-100C7BB30C00}</a:tableStyleId>
              </a:tblPr>
              <a:tblGrid>
                <a:gridCol w="2828050"/>
                <a:gridCol w="2828050"/>
                <a:gridCol w="2828050"/>
              </a:tblGrid>
              <a:tr h="874400">
                <a:tc>
                  <a:txBody>
                    <a:bodyPr/>
                    <a:lstStyle/>
                    <a:p>
                      <a:pPr indent="0" lvl="0" marL="0" rtl="0" algn="ctr">
                        <a:spcBef>
                          <a:spcPts val="0"/>
                        </a:spcBef>
                        <a:spcAft>
                          <a:spcPts val="0"/>
                        </a:spcAft>
                        <a:buNone/>
                      </a:pPr>
                      <a:r>
                        <a:rPr b="1" lang="en" sz="1300">
                          <a:solidFill>
                            <a:srgbClr val="000000"/>
                          </a:solidFill>
                          <a:latin typeface="Open Sans"/>
                          <a:ea typeface="Open Sans"/>
                          <a:cs typeface="Open Sans"/>
                          <a:sym typeface="Open Sans"/>
                        </a:rPr>
                        <a:t>Entry stage: </a:t>
                      </a:r>
                      <a:r>
                        <a:rPr b="1" lang="en" sz="1300">
                          <a:latin typeface="Open Sans"/>
                          <a:ea typeface="Open Sans"/>
                          <a:cs typeface="Open Sans"/>
                          <a:sym typeface="Open Sans"/>
                        </a:rPr>
                        <a:t>S</a:t>
                      </a:r>
                      <a:r>
                        <a:rPr b="1" lang="en" sz="1300">
                          <a:solidFill>
                            <a:srgbClr val="000000"/>
                          </a:solidFill>
                          <a:latin typeface="Open Sans"/>
                          <a:ea typeface="Open Sans"/>
                          <a:cs typeface="Open Sans"/>
                          <a:sym typeface="Open Sans"/>
                        </a:rPr>
                        <a:t>ubmit your idea</a:t>
                      </a:r>
                      <a:endParaRPr b="1" sz="1300">
                        <a:solidFill>
                          <a:srgbClr val="000000"/>
                        </a:solidFill>
                        <a:latin typeface="Open Sans"/>
                        <a:ea typeface="Open Sans"/>
                        <a:cs typeface="Open Sans"/>
                        <a:sym typeface="Open Sans"/>
                      </a:endParaRPr>
                    </a:p>
                    <a:p>
                      <a:pPr indent="0" lvl="0" marL="0" rtl="0" algn="ctr">
                        <a:spcBef>
                          <a:spcPts val="0"/>
                        </a:spcBef>
                        <a:spcAft>
                          <a:spcPts val="0"/>
                        </a:spcAft>
                        <a:buNone/>
                      </a:pPr>
                      <a:r>
                        <a:rPr b="1" lang="en" sz="1300">
                          <a:latin typeface="Open Sans"/>
                          <a:ea typeface="Open Sans"/>
                          <a:cs typeface="Open Sans"/>
                          <a:sym typeface="Open Sans"/>
                        </a:rPr>
                        <a:t>(</a:t>
                      </a:r>
                      <a:r>
                        <a:rPr b="1" lang="en" sz="1300">
                          <a:solidFill>
                            <a:srgbClr val="000000"/>
                          </a:solidFill>
                          <a:latin typeface="Open Sans"/>
                          <a:ea typeface="Open Sans"/>
                          <a:cs typeface="Open Sans"/>
                          <a:sym typeface="Open Sans"/>
                        </a:rPr>
                        <a:t>2 November</a:t>
                      </a:r>
                      <a:r>
                        <a:rPr b="1" lang="en" sz="1300">
                          <a:latin typeface="Open Sans"/>
                          <a:ea typeface="Open Sans"/>
                          <a:cs typeface="Open Sans"/>
                          <a:sym typeface="Open Sans"/>
                        </a:rPr>
                        <a:t> 2020)</a:t>
                      </a:r>
                      <a:r>
                        <a:rPr b="1" lang="en" sz="1300">
                          <a:solidFill>
                            <a:srgbClr val="000000"/>
                          </a:solidFill>
                          <a:latin typeface="Open Sans"/>
                          <a:ea typeface="Open Sans"/>
                          <a:cs typeface="Open Sans"/>
                          <a:sym typeface="Open Sans"/>
                        </a:rPr>
                        <a:t> – 12 February 2021)</a:t>
                      </a:r>
                      <a:endParaRPr b="1" sz="13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300">
                          <a:solidFill>
                            <a:srgbClr val="000000"/>
                          </a:solidFill>
                          <a:latin typeface="Open Sans"/>
                          <a:ea typeface="Open Sans"/>
                          <a:cs typeface="Open Sans"/>
                          <a:sym typeface="Open Sans"/>
                        </a:rPr>
                        <a:t>Finalist stage: Making your idea a reality</a:t>
                      </a:r>
                      <a:endParaRPr b="1" sz="1300">
                        <a:solidFill>
                          <a:srgbClr val="000000"/>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1300">
                          <a:latin typeface="Open Sans"/>
                          <a:ea typeface="Open Sans"/>
                          <a:cs typeface="Open Sans"/>
                          <a:sym typeface="Open Sans"/>
                        </a:rPr>
                        <a:t>(</a:t>
                      </a:r>
                      <a:r>
                        <a:rPr b="1" lang="en" sz="1300">
                          <a:solidFill>
                            <a:srgbClr val="000000"/>
                          </a:solidFill>
                          <a:latin typeface="Open Sans"/>
                          <a:ea typeface="Open Sans"/>
                          <a:cs typeface="Open Sans"/>
                          <a:sym typeface="Open Sans"/>
                        </a:rPr>
                        <a:t>April - June)</a:t>
                      </a:r>
                      <a:endParaRPr b="1" sz="13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Open Sans"/>
                          <a:ea typeface="Open Sans"/>
                          <a:cs typeface="Open Sans"/>
                          <a:sym typeface="Open Sans"/>
                        </a:rPr>
                        <a:t>Awards and Prizes</a:t>
                      </a:r>
                      <a:endParaRPr b="1" sz="1300">
                        <a:latin typeface="Open Sans"/>
                        <a:ea typeface="Open Sans"/>
                        <a:cs typeface="Open Sans"/>
                        <a:sym typeface="Open Sans"/>
                      </a:endParaRPr>
                    </a:p>
                    <a:p>
                      <a:pPr indent="0" lvl="0" marL="0" rtl="0" algn="ctr">
                        <a:spcBef>
                          <a:spcPts val="0"/>
                        </a:spcBef>
                        <a:spcAft>
                          <a:spcPts val="0"/>
                        </a:spcAft>
                        <a:buNone/>
                      </a:pPr>
                      <a:r>
                        <a:rPr b="1" lang="en" sz="1300">
                          <a:latin typeface="Open Sans"/>
                          <a:ea typeface="Open Sans"/>
                          <a:cs typeface="Open Sans"/>
                          <a:sym typeface="Open Sans"/>
                        </a:rPr>
                        <a:t>(</a:t>
                      </a:r>
                      <a:r>
                        <a:rPr b="1" lang="en" sz="1300">
                          <a:latin typeface="Open Sans"/>
                          <a:ea typeface="Open Sans"/>
                          <a:cs typeface="Open Sans"/>
                          <a:sym typeface="Open Sans"/>
                        </a:rPr>
                        <a:t>July)</a:t>
                      </a:r>
                      <a:endParaRPr b="1" sz="13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r h="2943525">
                <a:tc>
                  <a:txBody>
                    <a:bodyPr/>
                    <a:lstStyle/>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Work together to fill out the online application and remember to submit before the deadline: 12th of February 2021!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Open Sans"/>
                          <a:ea typeface="Open Sans"/>
                          <a:cs typeface="Open Sans"/>
                          <a:sym typeface="Open Sans"/>
                        </a:rPr>
                        <a:t>40 teams will be selected by an expert panel of judges.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40 teams selected by expert judges will be invited to participate in an exclusive business school experience make their idea a reality.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Finalists will be invited to pitch to the panel of judges! </a:t>
                      </a:r>
                      <a:endParaRPr sz="13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Open Sans"/>
                          <a:ea typeface="Open Sans"/>
                          <a:cs typeface="Open Sans"/>
                          <a:sym typeface="Open Sans"/>
                        </a:rPr>
                        <a:t>The winners will be awarded funds (£20,000) and connections to further develop their ideas.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There will be three runners up prizes of £5,000 each, plus a people’s choice award where the public will get to vote.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Don’t forget about the individual prizes as well! </a:t>
                      </a:r>
                      <a:endParaRPr sz="13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5"/>
          <p:cNvSpPr txBox="1"/>
          <p:nvPr/>
        </p:nvSpPr>
        <p:spPr>
          <a:xfrm>
            <a:off x="326550" y="1031450"/>
            <a:ext cx="83883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How are our ideas judged? </a:t>
            </a:r>
            <a:endParaRPr sz="3500">
              <a:latin typeface="Open Sans ExtraBold"/>
              <a:ea typeface="Open Sans ExtraBold"/>
              <a:cs typeface="Open Sans ExtraBold"/>
              <a:sym typeface="Open Sans ExtraBold"/>
            </a:endParaRPr>
          </a:p>
        </p:txBody>
      </p:sp>
      <p:graphicFrame>
        <p:nvGraphicFramePr>
          <p:cNvPr id="481" name="Google Shape;481;p45"/>
          <p:cNvGraphicFramePr/>
          <p:nvPr/>
        </p:nvGraphicFramePr>
        <p:xfrm>
          <a:off x="414300" y="1718075"/>
          <a:ext cx="3000000" cy="3000000"/>
        </p:xfrm>
        <a:graphic>
          <a:graphicData uri="http://schemas.openxmlformats.org/drawingml/2006/table">
            <a:tbl>
              <a:tblPr>
                <a:noFill/>
                <a:tableStyleId>{9B1766EB-F98C-479E-9D9F-100C7BB30C00}</a:tableStyleId>
              </a:tblPr>
              <a:tblGrid>
                <a:gridCol w="1956100"/>
                <a:gridCol w="6279200"/>
              </a:tblGrid>
              <a:tr h="465075">
                <a:tc>
                  <a:txBody>
                    <a:bodyPr/>
                    <a:lstStyle/>
                    <a:p>
                      <a:pPr indent="0" lvl="0" marL="0" rtl="0" algn="l">
                        <a:spcBef>
                          <a:spcPts val="0"/>
                        </a:spcBef>
                        <a:spcAft>
                          <a:spcPts val="0"/>
                        </a:spcAft>
                        <a:buNone/>
                      </a:pPr>
                      <a:r>
                        <a:rPr b="1" lang="en" sz="1100">
                          <a:solidFill>
                            <a:srgbClr val="000000"/>
                          </a:solidFill>
                          <a:latin typeface="Open Sans"/>
                          <a:ea typeface="Open Sans"/>
                          <a:cs typeface="Open Sans"/>
                          <a:sym typeface="Open Sans"/>
                        </a:rPr>
                        <a:t>Innovative use of technology</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Is your project an innovative idea that uses technology for good in a new way?</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r h="610425">
                <a:tc>
                  <a:txBody>
                    <a:bodyPr/>
                    <a:lstStyle/>
                    <a:p>
                      <a:pPr indent="0" lvl="0" marL="0" rtl="0" algn="l">
                        <a:spcBef>
                          <a:spcPts val="0"/>
                        </a:spcBef>
                        <a:spcAft>
                          <a:spcPts val="0"/>
                        </a:spcAft>
                        <a:buNone/>
                      </a:pPr>
                      <a:r>
                        <a:rPr b="1" lang="en" sz="1100">
                          <a:solidFill>
                            <a:srgbClr val="000000"/>
                          </a:solidFill>
                          <a:latin typeface="Open Sans"/>
                          <a:ea typeface="Open Sans"/>
                          <a:cs typeface="Open Sans"/>
                          <a:sym typeface="Open Sans"/>
                        </a:rPr>
                        <a:t>Impact</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Have you clearly explained the problem you are trying to solve? </a:t>
                      </a:r>
                      <a:endParaRPr sz="1100">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Can you show how your idea will help to solve it?</a:t>
                      </a:r>
                      <a:endParaRPr sz="11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r h="610425">
                <a:tc>
                  <a:txBody>
                    <a:bodyPr/>
                    <a:lstStyle/>
                    <a:p>
                      <a:pPr indent="0" lvl="0" marL="0" rtl="0" algn="l">
                        <a:spcBef>
                          <a:spcPts val="0"/>
                        </a:spcBef>
                        <a:spcAft>
                          <a:spcPts val="0"/>
                        </a:spcAft>
                        <a:buNone/>
                      </a:pPr>
                      <a:r>
                        <a:rPr b="1" lang="en" sz="1100">
                          <a:solidFill>
                            <a:srgbClr val="000000"/>
                          </a:solidFill>
                          <a:latin typeface="Open Sans"/>
                          <a:ea typeface="Open Sans"/>
                          <a:cs typeface="Open Sans"/>
                          <a:sym typeface="Open Sans"/>
                        </a:rPr>
                        <a:t>Enterprising </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Are you able to explain clearly the steps you would take to turn your idea into a reality? </a:t>
                      </a:r>
                      <a:endParaRPr sz="1100">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Do you know what you need to do to make or build your tech product of service?</a:t>
                      </a:r>
                      <a:endParaRPr sz="11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r h="610425">
                <a:tc>
                  <a:txBody>
                    <a:bodyPr/>
                    <a:lstStyle/>
                    <a:p>
                      <a:pPr indent="0" lvl="0" marL="0" rtl="0" algn="l">
                        <a:spcBef>
                          <a:spcPts val="0"/>
                        </a:spcBef>
                        <a:spcAft>
                          <a:spcPts val="0"/>
                        </a:spcAft>
                        <a:buNone/>
                      </a:pPr>
                      <a:r>
                        <a:rPr b="1" lang="en" sz="1100">
                          <a:solidFill>
                            <a:srgbClr val="000000"/>
                          </a:solidFill>
                          <a:latin typeface="Open Sans"/>
                          <a:ea typeface="Open Sans"/>
                          <a:cs typeface="Open Sans"/>
                          <a:sym typeface="Open Sans"/>
                        </a:rPr>
                        <a:t>Teamwork </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Were you able to work together as a team? </a:t>
                      </a:r>
                      <a:endParaRPr sz="1100">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Were the contributions and strengths of all team members recognized?</a:t>
                      </a:r>
                      <a:endParaRPr sz="1100">
                        <a:latin typeface="Open Sans"/>
                        <a:ea typeface="Open Sans"/>
                        <a:cs typeface="Open Sans"/>
                        <a:sym typeface="Open Sans"/>
                      </a:endParaRPr>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r h="437125">
                <a:tc>
                  <a:txBody>
                    <a:bodyPr/>
                    <a:lstStyle/>
                    <a:p>
                      <a:pPr indent="0" lvl="0" marL="0" rtl="0" algn="l">
                        <a:spcBef>
                          <a:spcPts val="0"/>
                        </a:spcBef>
                        <a:spcAft>
                          <a:spcPts val="0"/>
                        </a:spcAft>
                        <a:buNone/>
                      </a:pPr>
                      <a:r>
                        <a:rPr b="1" lang="en" sz="1100">
                          <a:solidFill>
                            <a:srgbClr val="000000"/>
                          </a:solidFill>
                          <a:latin typeface="Open Sans"/>
                          <a:ea typeface="Open Sans"/>
                          <a:cs typeface="Open Sans"/>
                          <a:sym typeface="Open Sans"/>
                        </a:rPr>
                        <a:t>Communications </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Do you have a clear plan for marketing and promoting your idea to your target audience?</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r h="610425">
                <a:tc>
                  <a:txBody>
                    <a:bodyPr/>
                    <a:lstStyle/>
                    <a:p>
                      <a:pPr indent="0" lvl="0" marL="0" rtl="0" algn="l">
                        <a:spcBef>
                          <a:spcPts val="0"/>
                        </a:spcBef>
                        <a:spcAft>
                          <a:spcPts val="0"/>
                        </a:spcAft>
                        <a:buNone/>
                      </a:pPr>
                      <a:r>
                        <a:rPr b="1" lang="en" sz="1100">
                          <a:solidFill>
                            <a:srgbClr val="000000"/>
                          </a:solidFill>
                          <a:latin typeface="Open Sans"/>
                          <a:ea typeface="Open Sans"/>
                          <a:cs typeface="Open Sans"/>
                          <a:sym typeface="Open Sans"/>
                        </a:rPr>
                        <a:t>Ethics and Security </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100">
                          <a:solidFill>
                            <a:srgbClr val="000000"/>
                          </a:solidFill>
                          <a:latin typeface="Open Sans"/>
                          <a:ea typeface="Open Sans"/>
                          <a:cs typeface="Open Sans"/>
                          <a:sym typeface="Open Sans"/>
                        </a:rPr>
                        <a:t>Have you thought through the ethical and security impacts of your idea and how you would make your idea safe?</a:t>
                      </a:r>
                      <a:endParaRPr sz="1500"/>
                    </a:p>
                  </a:txBody>
                  <a:tcPr marT="91425" marB="91425" marR="91425" marL="91425">
                    <a:lnL cap="flat" cmpd="sng" w="28575">
                      <a:solidFill>
                        <a:srgbClr val="FFCC33"/>
                      </a:solidFill>
                      <a:prstDash val="solid"/>
                      <a:round/>
                      <a:headEnd len="sm" w="sm" type="none"/>
                      <a:tailEnd len="sm" w="sm" type="none"/>
                    </a:lnL>
                    <a:lnR cap="flat" cmpd="sng" w="28575">
                      <a:solidFill>
                        <a:srgbClr val="FFCC33"/>
                      </a:solidFill>
                      <a:prstDash val="solid"/>
                      <a:round/>
                      <a:headEnd len="sm" w="sm" type="none"/>
                      <a:tailEnd len="sm" w="sm" type="none"/>
                    </a:lnR>
                    <a:lnT cap="flat" cmpd="sng" w="28575">
                      <a:solidFill>
                        <a:srgbClr val="FFCC33"/>
                      </a:solidFill>
                      <a:prstDash val="solid"/>
                      <a:round/>
                      <a:headEnd len="sm" w="sm" type="none"/>
                      <a:tailEnd len="sm" w="sm" type="none"/>
                    </a:lnT>
                    <a:lnB cap="flat" cmpd="sng" w="28575">
                      <a:solidFill>
                        <a:srgbClr val="FFCC33"/>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6"/>
          <p:cNvSpPr txBox="1"/>
          <p:nvPr/>
        </p:nvSpPr>
        <p:spPr>
          <a:xfrm>
            <a:off x="311700" y="125600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Now over to you!</a:t>
            </a:r>
            <a:endParaRPr sz="3500">
              <a:latin typeface="Open Sans ExtraBold"/>
              <a:ea typeface="Open Sans ExtraBold"/>
              <a:cs typeface="Open Sans ExtraBold"/>
              <a:sym typeface="Open Sans ExtraBold"/>
            </a:endParaRPr>
          </a:p>
        </p:txBody>
      </p:sp>
      <p:sp>
        <p:nvSpPr>
          <p:cNvPr id="487" name="Google Shape;487;p46"/>
          <p:cNvSpPr txBox="1"/>
          <p:nvPr/>
        </p:nvSpPr>
        <p:spPr>
          <a:xfrm>
            <a:off x="393350" y="2024175"/>
            <a:ext cx="5946900" cy="277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latin typeface="Open Sans"/>
                <a:ea typeface="Open Sans"/>
                <a:cs typeface="Open Sans"/>
                <a:sym typeface="Open Sans"/>
              </a:rPr>
              <a:t>With lots of resources to help </a:t>
            </a:r>
            <a:r>
              <a:rPr lang="en" sz="1800">
                <a:latin typeface="Open Sans"/>
                <a:ea typeface="Open Sans"/>
                <a:cs typeface="Open Sans"/>
                <a:sym typeface="Open Sans"/>
              </a:rPr>
              <a:t>you</a:t>
            </a:r>
            <a:r>
              <a:rPr lang="en" sz="1800">
                <a:latin typeface="Open Sans"/>
                <a:ea typeface="Open Sans"/>
                <a:cs typeface="Open Sans"/>
                <a:sym typeface="Open Sans"/>
              </a:rPr>
              <a:t> e</a:t>
            </a:r>
            <a:r>
              <a:rPr lang="en" sz="1800">
                <a:latin typeface="Open Sans"/>
                <a:ea typeface="Open Sans"/>
                <a:cs typeface="Open Sans"/>
                <a:sym typeface="Open Sans"/>
              </a:rPr>
              <a:t>nter a winning idea at:</a:t>
            </a:r>
            <a:r>
              <a:rPr lang="en" sz="1800">
                <a:solidFill>
                  <a:srgbClr val="595959"/>
                </a:solidFill>
                <a:latin typeface="Open Sans"/>
                <a:ea typeface="Open Sans"/>
                <a:cs typeface="Open Sans"/>
                <a:sym typeface="Open Sans"/>
              </a:rPr>
              <a:t> </a:t>
            </a:r>
            <a:r>
              <a:rPr lang="en" sz="1800" u="sng">
                <a:solidFill>
                  <a:srgbClr val="0097A7"/>
                </a:solidFill>
                <a:latin typeface="Open Sans"/>
                <a:ea typeface="Open Sans"/>
                <a:cs typeface="Open Sans"/>
                <a:sym typeface="Open Sans"/>
                <a:hlinkClick r:id="rId3">
                  <a:extLst>
                    <a:ext uri="{A12FA001-AC4F-418D-AE19-62706E023703}">
                      <ahyp:hlinkClr val="tx"/>
                    </a:ext>
                  </a:extLst>
                </a:hlinkClick>
              </a:rPr>
              <a:t>https://longitudeexplorer.challenges.org/</a:t>
            </a:r>
            <a:r>
              <a:rPr lang="en" sz="1800">
                <a:solidFill>
                  <a:srgbClr val="595959"/>
                </a:solidFill>
                <a:latin typeface="Open Sans"/>
                <a:ea typeface="Open Sans"/>
                <a:cs typeface="Open Sans"/>
                <a:sym typeface="Open Sans"/>
              </a:rPr>
              <a:t>  </a:t>
            </a:r>
            <a:endParaRPr sz="1800">
              <a:solidFill>
                <a:srgbClr val="595959"/>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800">
                <a:solidFill>
                  <a:schemeClr val="dk1"/>
                </a:solidFill>
                <a:latin typeface="Open Sans"/>
                <a:ea typeface="Open Sans"/>
                <a:cs typeface="Open Sans"/>
                <a:sym typeface="Open Sans"/>
              </a:rPr>
              <a:t>Start getting your teams together and get your applications in now! </a:t>
            </a:r>
            <a:endParaRPr sz="1800">
              <a:solidFill>
                <a:srgbClr val="595959"/>
              </a:solidFill>
            </a:endParaRPr>
          </a:p>
          <a:p>
            <a:pPr indent="0" lvl="0" marL="0" rtl="0" algn="ctr">
              <a:lnSpc>
                <a:spcPct val="115000"/>
              </a:lnSpc>
              <a:spcBef>
                <a:spcPts val="1600"/>
              </a:spcBef>
              <a:spcAft>
                <a:spcPts val="1600"/>
              </a:spcAft>
              <a:buNone/>
            </a:pPr>
            <a:r>
              <a:t/>
            </a:r>
            <a:endParaRPr sz="1800">
              <a:solidFill>
                <a:srgbClr val="595959"/>
              </a:solidFill>
            </a:endParaRPr>
          </a:p>
        </p:txBody>
      </p:sp>
      <p:sp>
        <p:nvSpPr>
          <p:cNvPr id="488" name="Google Shape;488;p46"/>
          <p:cNvSpPr txBox="1"/>
          <p:nvPr/>
        </p:nvSpPr>
        <p:spPr>
          <a:xfrm>
            <a:off x="311700" y="4420975"/>
            <a:ext cx="7993500" cy="99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All </a:t>
            </a:r>
            <a:r>
              <a:rPr lang="en" sz="3500">
                <a:latin typeface="Open Sans ExtraBold"/>
                <a:ea typeface="Open Sans ExtraBold"/>
                <a:cs typeface="Open Sans ExtraBold"/>
                <a:sym typeface="Open Sans ExtraBold"/>
              </a:rPr>
              <a:t>you need is an idea...</a:t>
            </a:r>
            <a:endParaRPr sz="3500">
              <a:latin typeface="Open Sans ExtraBold"/>
              <a:ea typeface="Open Sans ExtraBold"/>
              <a:cs typeface="Open Sans ExtraBold"/>
              <a:sym typeface="Open Sans ExtraBold"/>
            </a:endParaRPr>
          </a:p>
        </p:txBody>
      </p:sp>
      <p:pic>
        <p:nvPicPr>
          <p:cNvPr id="489" name="Google Shape;489;p46"/>
          <p:cNvPicPr preferRelativeResize="0"/>
          <p:nvPr/>
        </p:nvPicPr>
        <p:blipFill rotWithShape="1">
          <a:blip r:embed="rId4">
            <a:alphaModFix/>
          </a:blip>
          <a:srcRect b="16348" l="0" r="0" t="16348"/>
          <a:stretch/>
        </p:blipFill>
        <p:spPr>
          <a:xfrm>
            <a:off x="6340249" y="1828700"/>
            <a:ext cx="2349000" cy="23715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6"/>
          <p:cNvSpPr txBox="1"/>
          <p:nvPr/>
        </p:nvSpPr>
        <p:spPr>
          <a:xfrm>
            <a:off x="326550" y="1183850"/>
            <a:ext cx="77397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What would you like to change about the world? </a:t>
            </a:r>
            <a:endParaRPr sz="3500">
              <a:latin typeface="Open Sans ExtraBold"/>
              <a:ea typeface="Open Sans ExtraBold"/>
              <a:cs typeface="Open Sans ExtraBold"/>
              <a:sym typeface="Open Sans ExtraBold"/>
            </a:endParaRPr>
          </a:p>
        </p:txBody>
      </p:sp>
      <p:sp>
        <p:nvSpPr>
          <p:cNvPr id="395" name="Google Shape;395;p36"/>
          <p:cNvSpPr txBox="1"/>
          <p:nvPr/>
        </p:nvSpPr>
        <p:spPr>
          <a:xfrm>
            <a:off x="400150" y="2568575"/>
            <a:ext cx="4844700" cy="23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Open Sans"/>
                <a:ea typeface="Open Sans"/>
                <a:cs typeface="Open Sans"/>
                <a:sym typeface="Open Sans"/>
              </a:rPr>
              <a:t>Take a minute to think about something you’d like to change in your community - or in even in the world! </a:t>
            </a:r>
            <a:endParaRPr sz="1800">
              <a:latin typeface="Open Sans"/>
              <a:ea typeface="Open Sans"/>
              <a:cs typeface="Open Sans"/>
              <a:sym typeface="Open Sans"/>
            </a:endParaRPr>
          </a:p>
          <a:p>
            <a:pPr indent="0" lvl="0" marL="0" rtl="0" algn="l">
              <a:lnSpc>
                <a:spcPct val="115000"/>
              </a:lnSpc>
              <a:spcBef>
                <a:spcPts val="1600"/>
              </a:spcBef>
              <a:spcAft>
                <a:spcPts val="0"/>
              </a:spcAft>
              <a:buNone/>
            </a:pPr>
            <a:r>
              <a:rPr lang="en" sz="1800">
                <a:latin typeface="Open Sans"/>
                <a:ea typeface="Open Sans"/>
                <a:cs typeface="Open Sans"/>
                <a:sym typeface="Open Sans"/>
              </a:rPr>
              <a:t>Ask yourself, are there any problems or issues you feel strongly about? </a:t>
            </a:r>
            <a:endParaRPr sz="1800">
              <a:latin typeface="Open Sans"/>
              <a:ea typeface="Open Sans"/>
              <a:cs typeface="Open Sans"/>
              <a:sym typeface="Open Sans"/>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396" name="Google Shape;396;p36"/>
          <p:cNvPicPr preferRelativeResize="0"/>
          <p:nvPr/>
        </p:nvPicPr>
        <p:blipFill rotWithShape="1">
          <a:blip r:embed="rId3">
            <a:alphaModFix/>
          </a:blip>
          <a:srcRect b="0" l="475" r="475" t="0"/>
          <a:stretch/>
        </p:blipFill>
        <p:spPr>
          <a:xfrm>
            <a:off x="5841974" y="2199400"/>
            <a:ext cx="2349000" cy="23715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7"/>
          <p:cNvSpPr txBox="1"/>
          <p:nvPr/>
        </p:nvSpPr>
        <p:spPr>
          <a:xfrm>
            <a:off x="326550" y="1183850"/>
            <a:ext cx="77397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Who are you inspired by? </a:t>
            </a:r>
            <a:r>
              <a:rPr lang="en" sz="3500">
                <a:latin typeface="Open Sans ExtraBold"/>
                <a:ea typeface="Open Sans ExtraBold"/>
                <a:cs typeface="Open Sans ExtraBold"/>
                <a:sym typeface="Open Sans ExtraBold"/>
              </a:rPr>
              <a:t> </a:t>
            </a:r>
            <a:endParaRPr sz="3500">
              <a:latin typeface="Open Sans ExtraBold"/>
              <a:ea typeface="Open Sans ExtraBold"/>
              <a:cs typeface="Open Sans ExtraBold"/>
              <a:sym typeface="Open Sans ExtraBold"/>
            </a:endParaRPr>
          </a:p>
        </p:txBody>
      </p:sp>
      <p:pic>
        <p:nvPicPr>
          <p:cNvPr id="402" name="Google Shape;402;p37"/>
          <p:cNvPicPr preferRelativeResize="0"/>
          <p:nvPr/>
        </p:nvPicPr>
        <p:blipFill>
          <a:blip r:embed="rId3">
            <a:alphaModFix/>
          </a:blip>
          <a:stretch>
            <a:fillRect/>
          </a:stretch>
        </p:blipFill>
        <p:spPr>
          <a:xfrm>
            <a:off x="1098325" y="1988175"/>
            <a:ext cx="3010350" cy="2006900"/>
          </a:xfrm>
          <a:prstGeom prst="rect">
            <a:avLst/>
          </a:prstGeom>
          <a:noFill/>
          <a:ln cap="flat" cmpd="sng" w="76200">
            <a:solidFill>
              <a:srgbClr val="FFCC33"/>
            </a:solidFill>
            <a:prstDash val="solid"/>
            <a:round/>
            <a:headEnd len="sm" w="sm" type="none"/>
            <a:tailEnd len="sm" w="sm" type="none"/>
          </a:ln>
        </p:spPr>
      </p:pic>
      <p:pic>
        <p:nvPicPr>
          <p:cNvPr id="403" name="Google Shape;403;p37"/>
          <p:cNvPicPr preferRelativeResize="0"/>
          <p:nvPr/>
        </p:nvPicPr>
        <p:blipFill>
          <a:blip r:embed="rId4">
            <a:alphaModFix/>
          </a:blip>
          <a:stretch>
            <a:fillRect/>
          </a:stretch>
        </p:blipFill>
        <p:spPr>
          <a:xfrm>
            <a:off x="5844900" y="1988175"/>
            <a:ext cx="1532590" cy="2043446"/>
          </a:xfrm>
          <a:prstGeom prst="rect">
            <a:avLst/>
          </a:prstGeom>
          <a:noFill/>
          <a:ln cap="flat" cmpd="sng" w="76200">
            <a:solidFill>
              <a:srgbClr val="FFCC33"/>
            </a:solidFill>
            <a:prstDash val="solid"/>
            <a:round/>
            <a:headEnd len="sm" w="sm" type="none"/>
            <a:tailEnd len="sm" w="sm" type="none"/>
          </a:ln>
        </p:spPr>
      </p:pic>
      <p:pic>
        <p:nvPicPr>
          <p:cNvPr id="404" name="Google Shape;404;p37"/>
          <p:cNvPicPr preferRelativeResize="0"/>
          <p:nvPr/>
        </p:nvPicPr>
        <p:blipFill>
          <a:blip r:embed="rId5">
            <a:alphaModFix/>
          </a:blip>
          <a:stretch>
            <a:fillRect/>
          </a:stretch>
        </p:blipFill>
        <p:spPr>
          <a:xfrm>
            <a:off x="4174025" y="1988175"/>
            <a:ext cx="1605524" cy="2006905"/>
          </a:xfrm>
          <a:prstGeom prst="rect">
            <a:avLst/>
          </a:prstGeom>
          <a:noFill/>
          <a:ln cap="flat" cmpd="sng" w="76200">
            <a:solidFill>
              <a:srgbClr val="FFCC33"/>
            </a:solidFill>
            <a:prstDash val="solid"/>
            <a:round/>
            <a:headEnd len="sm" w="sm" type="none"/>
            <a:tailEnd len="sm" w="sm" type="none"/>
          </a:ln>
        </p:spPr>
      </p:pic>
      <p:pic>
        <p:nvPicPr>
          <p:cNvPr id="405" name="Google Shape;405;p37"/>
          <p:cNvPicPr preferRelativeResize="0"/>
          <p:nvPr/>
        </p:nvPicPr>
        <p:blipFill>
          <a:blip r:embed="rId6">
            <a:alphaModFix/>
          </a:blip>
          <a:stretch>
            <a:fillRect/>
          </a:stretch>
        </p:blipFill>
        <p:spPr>
          <a:xfrm>
            <a:off x="1940075" y="4070800"/>
            <a:ext cx="2290266" cy="1527600"/>
          </a:xfrm>
          <a:prstGeom prst="rect">
            <a:avLst/>
          </a:prstGeom>
          <a:noFill/>
          <a:ln cap="flat" cmpd="sng" w="76200">
            <a:solidFill>
              <a:srgbClr val="FFCC33"/>
            </a:solidFill>
            <a:prstDash val="solid"/>
            <a:round/>
            <a:headEnd len="sm" w="sm" type="none"/>
            <a:tailEnd len="sm" w="sm" type="none"/>
          </a:ln>
        </p:spPr>
      </p:pic>
      <p:pic>
        <p:nvPicPr>
          <p:cNvPr id="406" name="Google Shape;406;p37"/>
          <p:cNvPicPr preferRelativeResize="0"/>
          <p:nvPr/>
        </p:nvPicPr>
        <p:blipFill>
          <a:blip r:embed="rId7">
            <a:alphaModFix/>
          </a:blip>
          <a:stretch>
            <a:fillRect/>
          </a:stretch>
        </p:blipFill>
        <p:spPr>
          <a:xfrm>
            <a:off x="4270700" y="4118900"/>
            <a:ext cx="2360575" cy="1479500"/>
          </a:xfrm>
          <a:prstGeom prst="rect">
            <a:avLst/>
          </a:prstGeom>
          <a:noFill/>
          <a:ln cap="flat" cmpd="sng" w="76200">
            <a:solidFill>
              <a:srgbClr val="FFCC33"/>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8"/>
          <p:cNvSpPr/>
          <p:nvPr/>
        </p:nvSpPr>
        <p:spPr>
          <a:xfrm>
            <a:off x="-3892404" y="0"/>
            <a:ext cx="1022100" cy="1135800"/>
          </a:xfrm>
          <a:prstGeom prst="rect">
            <a:avLst/>
          </a:prstGeom>
          <a:solidFill>
            <a:srgbClr val="FFCC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12" name="Google Shape;412;p38"/>
          <p:cNvSpPr/>
          <p:nvPr/>
        </p:nvSpPr>
        <p:spPr>
          <a:xfrm>
            <a:off x="-2682133" y="0"/>
            <a:ext cx="1022100" cy="1135800"/>
          </a:xfrm>
          <a:prstGeom prst="rect">
            <a:avLst/>
          </a:prstGeom>
          <a:solidFill>
            <a:srgbClr val="FF6600"/>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13" name="Google Shape;413;p38"/>
          <p:cNvSpPr/>
          <p:nvPr/>
        </p:nvSpPr>
        <p:spPr>
          <a:xfrm>
            <a:off x="-1471862" y="0"/>
            <a:ext cx="1022100" cy="1135800"/>
          </a:xfrm>
          <a:prstGeom prst="rect">
            <a:avLst/>
          </a:prstGeom>
          <a:solidFill>
            <a:srgbClr val="9900CC"/>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14" name="Google Shape;414;p38"/>
          <p:cNvSpPr/>
          <p:nvPr/>
        </p:nvSpPr>
        <p:spPr>
          <a:xfrm>
            <a:off x="-5102675" y="0"/>
            <a:ext cx="1022100" cy="1135800"/>
          </a:xfrm>
          <a:prstGeom prst="rect">
            <a:avLst/>
          </a:prstGeom>
          <a:solidFill>
            <a:srgbClr val="FF00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15" name="Google Shape;415;p38"/>
          <p:cNvSpPr txBox="1"/>
          <p:nvPr/>
        </p:nvSpPr>
        <p:spPr>
          <a:xfrm>
            <a:off x="326550" y="1183850"/>
            <a:ext cx="77397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You’re ready to take on a new challenge! </a:t>
            </a:r>
            <a:endParaRPr sz="3500">
              <a:latin typeface="Open Sans ExtraBold"/>
              <a:ea typeface="Open Sans ExtraBold"/>
              <a:cs typeface="Open Sans ExtraBold"/>
              <a:sym typeface="Open Sans ExtraBold"/>
            </a:endParaRPr>
          </a:p>
        </p:txBody>
      </p:sp>
      <p:sp>
        <p:nvSpPr>
          <p:cNvPr id="416" name="Google Shape;416;p38"/>
          <p:cNvSpPr txBox="1"/>
          <p:nvPr/>
        </p:nvSpPr>
        <p:spPr>
          <a:xfrm>
            <a:off x="400150" y="2568575"/>
            <a:ext cx="4359600" cy="137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Open Sans"/>
                <a:ea typeface="Open Sans"/>
                <a:cs typeface="Open Sans"/>
                <a:sym typeface="Open Sans"/>
              </a:rPr>
              <a:t>If you’ve thought of something then you’re already ready to take on this new challenge...</a:t>
            </a:r>
            <a:endParaRPr sz="1800">
              <a:latin typeface="Open Sans"/>
              <a:ea typeface="Open Sans"/>
              <a:cs typeface="Open Sans"/>
              <a:sym typeface="Open Sans"/>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417" name="Google Shape;417;p38"/>
          <p:cNvPicPr preferRelativeResize="0"/>
          <p:nvPr/>
        </p:nvPicPr>
        <p:blipFill rotWithShape="1">
          <a:blip r:embed="rId3">
            <a:alphaModFix/>
          </a:blip>
          <a:srcRect b="0" l="16961" r="16961" t="0"/>
          <a:stretch/>
        </p:blipFill>
        <p:spPr>
          <a:xfrm>
            <a:off x="5841974" y="2199400"/>
            <a:ext cx="2349000" cy="23715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9"/>
          <p:cNvSpPr/>
          <p:nvPr/>
        </p:nvSpPr>
        <p:spPr>
          <a:xfrm>
            <a:off x="-3892404" y="0"/>
            <a:ext cx="1022100" cy="1135800"/>
          </a:xfrm>
          <a:prstGeom prst="rect">
            <a:avLst/>
          </a:prstGeom>
          <a:solidFill>
            <a:srgbClr val="FFCC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23" name="Google Shape;423;p39"/>
          <p:cNvSpPr/>
          <p:nvPr/>
        </p:nvSpPr>
        <p:spPr>
          <a:xfrm>
            <a:off x="-2682133" y="0"/>
            <a:ext cx="1022100" cy="1135800"/>
          </a:xfrm>
          <a:prstGeom prst="rect">
            <a:avLst/>
          </a:prstGeom>
          <a:solidFill>
            <a:srgbClr val="FF6600"/>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24" name="Google Shape;424;p39"/>
          <p:cNvSpPr/>
          <p:nvPr/>
        </p:nvSpPr>
        <p:spPr>
          <a:xfrm>
            <a:off x="-1471862" y="0"/>
            <a:ext cx="1022100" cy="1135800"/>
          </a:xfrm>
          <a:prstGeom prst="rect">
            <a:avLst/>
          </a:prstGeom>
          <a:solidFill>
            <a:srgbClr val="9900CC"/>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25" name="Google Shape;425;p39"/>
          <p:cNvSpPr/>
          <p:nvPr/>
        </p:nvSpPr>
        <p:spPr>
          <a:xfrm>
            <a:off x="-5102675" y="0"/>
            <a:ext cx="1022100" cy="1135800"/>
          </a:xfrm>
          <a:prstGeom prst="rect">
            <a:avLst/>
          </a:prstGeom>
          <a:solidFill>
            <a:srgbClr val="FF00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26" name="Google Shape;426;p39"/>
          <p:cNvSpPr txBox="1"/>
          <p:nvPr/>
        </p:nvSpPr>
        <p:spPr>
          <a:xfrm>
            <a:off x="292500" y="1101800"/>
            <a:ext cx="85485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Introducing the Amazon Longitude Explorer Prize</a:t>
            </a:r>
            <a:endParaRPr sz="3500">
              <a:latin typeface="Open Sans ExtraBold"/>
              <a:ea typeface="Open Sans ExtraBold"/>
              <a:cs typeface="Open Sans ExtraBold"/>
              <a:sym typeface="Open Sans ExtraBold"/>
            </a:endParaRPr>
          </a:p>
        </p:txBody>
      </p:sp>
      <p:sp>
        <p:nvSpPr>
          <p:cNvPr id="427" name="Google Shape;427;p39"/>
          <p:cNvSpPr txBox="1"/>
          <p:nvPr/>
        </p:nvSpPr>
        <p:spPr>
          <a:xfrm>
            <a:off x="400150" y="2568575"/>
            <a:ext cx="5509200" cy="224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Open Sans"/>
                <a:ea typeface="Open Sans"/>
                <a:cs typeface="Open Sans"/>
                <a:sym typeface="Open Sans"/>
              </a:rPr>
              <a:t>A prize dedicated to supporting you to solve issues you care about - by making your ideas become a reality!</a:t>
            </a:r>
            <a:endParaRPr sz="1800">
              <a:latin typeface="Open Sans"/>
              <a:ea typeface="Open Sans"/>
              <a:cs typeface="Open Sans"/>
              <a:sym typeface="Open Sans"/>
            </a:endParaRPr>
          </a:p>
          <a:p>
            <a:pPr indent="0" lvl="0" marL="0" rtl="0" algn="l">
              <a:lnSpc>
                <a:spcPct val="115000"/>
              </a:lnSpc>
              <a:spcBef>
                <a:spcPts val="1600"/>
              </a:spcBef>
              <a:spcAft>
                <a:spcPts val="0"/>
              </a:spcAft>
              <a:buNone/>
            </a:pPr>
            <a:r>
              <a:rPr lang="en" sz="1800">
                <a:latin typeface="Open Sans"/>
                <a:ea typeface="Open Sans"/>
                <a:cs typeface="Open Sans"/>
                <a:sym typeface="Open Sans"/>
              </a:rPr>
              <a:t>Check out last year’s winners...</a:t>
            </a:r>
            <a:endParaRPr sz="1800">
              <a:latin typeface="Open Sans"/>
              <a:ea typeface="Open Sans"/>
              <a:cs typeface="Open Sans"/>
              <a:sym typeface="Open Sans"/>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descr="Team Iscort tell us all about their idea, TOMODACHI.&#10;&#10;Find out more at longitudeexplorer.challenges.org" id="428" name="Google Shape;428;p39" title="Longitude Explorer Prize submission pitch - Team Iscort">
            <a:hlinkClick r:id="rId3"/>
          </p:cNvPr>
          <p:cNvPicPr preferRelativeResize="0"/>
          <p:nvPr/>
        </p:nvPicPr>
        <p:blipFill>
          <a:blip r:embed="rId4">
            <a:alphaModFix/>
          </a:blip>
          <a:stretch>
            <a:fillRect/>
          </a:stretch>
        </p:blipFill>
        <p:spPr>
          <a:xfrm>
            <a:off x="5977452" y="2527750"/>
            <a:ext cx="2694000" cy="202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p:nvPr/>
        </p:nvSpPr>
        <p:spPr>
          <a:xfrm>
            <a:off x="-3892404" y="0"/>
            <a:ext cx="1022100" cy="1135800"/>
          </a:xfrm>
          <a:prstGeom prst="rect">
            <a:avLst/>
          </a:prstGeom>
          <a:solidFill>
            <a:srgbClr val="FFCC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34" name="Google Shape;434;p40"/>
          <p:cNvSpPr/>
          <p:nvPr/>
        </p:nvSpPr>
        <p:spPr>
          <a:xfrm>
            <a:off x="-2682133" y="0"/>
            <a:ext cx="1022100" cy="1135800"/>
          </a:xfrm>
          <a:prstGeom prst="rect">
            <a:avLst/>
          </a:prstGeom>
          <a:solidFill>
            <a:srgbClr val="FF6600"/>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35" name="Google Shape;435;p40"/>
          <p:cNvSpPr/>
          <p:nvPr/>
        </p:nvSpPr>
        <p:spPr>
          <a:xfrm>
            <a:off x="-1471862" y="0"/>
            <a:ext cx="1022100" cy="1135800"/>
          </a:xfrm>
          <a:prstGeom prst="rect">
            <a:avLst/>
          </a:prstGeom>
          <a:solidFill>
            <a:srgbClr val="9900CC"/>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36" name="Google Shape;436;p40"/>
          <p:cNvSpPr/>
          <p:nvPr/>
        </p:nvSpPr>
        <p:spPr>
          <a:xfrm>
            <a:off x="-5102675" y="0"/>
            <a:ext cx="1022100" cy="1135800"/>
          </a:xfrm>
          <a:prstGeom prst="rect">
            <a:avLst/>
          </a:prstGeom>
          <a:solidFill>
            <a:srgbClr val="FF00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37" name="Google Shape;437;p40"/>
          <p:cNvSpPr txBox="1"/>
          <p:nvPr/>
        </p:nvSpPr>
        <p:spPr>
          <a:xfrm>
            <a:off x="258525" y="1278675"/>
            <a:ext cx="5290200" cy="65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This year’s</a:t>
            </a:r>
            <a:r>
              <a:rPr lang="en" sz="3500">
                <a:latin typeface="Open Sans ExtraBold"/>
                <a:ea typeface="Open Sans ExtraBold"/>
                <a:cs typeface="Open Sans ExtraBold"/>
                <a:sym typeface="Open Sans ExtraBold"/>
              </a:rPr>
              <a:t> challenge</a:t>
            </a:r>
            <a:endParaRPr sz="3500">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None/>
            </a:pPr>
            <a:r>
              <a:t/>
            </a:r>
            <a:endParaRPr sz="3500">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None/>
            </a:pPr>
            <a:r>
              <a:t/>
            </a:r>
            <a:endParaRPr sz="3500">
              <a:latin typeface="Open Sans ExtraBold"/>
              <a:ea typeface="Open Sans ExtraBold"/>
              <a:cs typeface="Open Sans ExtraBold"/>
              <a:sym typeface="Open Sans ExtraBold"/>
            </a:endParaRPr>
          </a:p>
        </p:txBody>
      </p:sp>
      <p:sp>
        <p:nvSpPr>
          <p:cNvPr id="438" name="Google Shape;438;p40"/>
          <p:cNvSpPr txBox="1"/>
          <p:nvPr/>
        </p:nvSpPr>
        <p:spPr>
          <a:xfrm>
            <a:off x="499450" y="2072775"/>
            <a:ext cx="7947900" cy="2468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2100">
                <a:solidFill>
                  <a:srgbClr val="000000"/>
                </a:solidFill>
                <a:latin typeface="Open Sans"/>
                <a:ea typeface="Open Sans"/>
                <a:cs typeface="Open Sans"/>
                <a:sym typeface="Open Sans"/>
              </a:rPr>
              <a:t>How can </a:t>
            </a:r>
            <a:r>
              <a:rPr lang="en" sz="2100" u="sng">
                <a:solidFill>
                  <a:srgbClr val="000000"/>
                </a:solidFill>
                <a:latin typeface="Open Sans"/>
                <a:ea typeface="Open Sans"/>
                <a:cs typeface="Open Sans"/>
                <a:sym typeface="Open Sans"/>
              </a:rPr>
              <a:t>you</a:t>
            </a:r>
            <a:r>
              <a:rPr lang="en" sz="2100">
                <a:solidFill>
                  <a:srgbClr val="000000"/>
                </a:solidFill>
                <a:latin typeface="Open Sans"/>
                <a:ea typeface="Open Sans"/>
                <a:cs typeface="Open Sans"/>
                <a:sym typeface="Open Sans"/>
              </a:rPr>
              <a:t> use technology to create an app, product or service that will make the world a better place, enabling people to Live Better, Live Longer, Live Greener and Live Together?</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1"/>
          <p:cNvSpPr/>
          <p:nvPr/>
        </p:nvSpPr>
        <p:spPr>
          <a:xfrm>
            <a:off x="-3892404" y="0"/>
            <a:ext cx="1022100" cy="1135800"/>
          </a:xfrm>
          <a:prstGeom prst="rect">
            <a:avLst/>
          </a:prstGeom>
          <a:solidFill>
            <a:srgbClr val="FFCC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44" name="Google Shape;444;p41"/>
          <p:cNvSpPr/>
          <p:nvPr/>
        </p:nvSpPr>
        <p:spPr>
          <a:xfrm>
            <a:off x="-2682133" y="0"/>
            <a:ext cx="1022100" cy="1135800"/>
          </a:xfrm>
          <a:prstGeom prst="rect">
            <a:avLst/>
          </a:prstGeom>
          <a:solidFill>
            <a:srgbClr val="FF6600"/>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45" name="Google Shape;445;p41"/>
          <p:cNvSpPr/>
          <p:nvPr/>
        </p:nvSpPr>
        <p:spPr>
          <a:xfrm>
            <a:off x="-1471862" y="0"/>
            <a:ext cx="1022100" cy="1135800"/>
          </a:xfrm>
          <a:prstGeom prst="rect">
            <a:avLst/>
          </a:prstGeom>
          <a:solidFill>
            <a:srgbClr val="9900CC"/>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46" name="Google Shape;446;p41"/>
          <p:cNvSpPr/>
          <p:nvPr/>
        </p:nvSpPr>
        <p:spPr>
          <a:xfrm>
            <a:off x="-5102675" y="0"/>
            <a:ext cx="1022100" cy="1135800"/>
          </a:xfrm>
          <a:prstGeom prst="rect">
            <a:avLst/>
          </a:prstGeom>
          <a:solidFill>
            <a:srgbClr val="FF0033"/>
          </a:solidFill>
          <a:ln>
            <a:noFill/>
          </a:ln>
        </p:spPr>
        <p:txBody>
          <a:bodyPr anchorCtr="0" anchor="ctr" bIns="95600" lIns="95600" spcFirstLastPara="1" rIns="95600" wrap="square" tIns="95600">
            <a:noAutofit/>
          </a:bodyPr>
          <a:lstStyle/>
          <a:p>
            <a:pPr indent="0" lvl="0" marL="0" rtl="0" algn="l">
              <a:spcBef>
                <a:spcPts val="0"/>
              </a:spcBef>
              <a:spcAft>
                <a:spcPts val="0"/>
              </a:spcAft>
              <a:buNone/>
            </a:pPr>
            <a:r>
              <a:t/>
            </a:r>
            <a:endParaRPr/>
          </a:p>
        </p:txBody>
      </p:sp>
      <p:sp>
        <p:nvSpPr>
          <p:cNvPr id="447" name="Google Shape;447;p41"/>
          <p:cNvSpPr txBox="1"/>
          <p:nvPr/>
        </p:nvSpPr>
        <p:spPr>
          <a:xfrm>
            <a:off x="292525" y="1135800"/>
            <a:ext cx="5290200" cy="65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The themes</a:t>
            </a:r>
            <a:endParaRPr sz="3500">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None/>
            </a:pPr>
            <a:r>
              <a:t/>
            </a:r>
            <a:endParaRPr sz="3500">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None/>
            </a:pPr>
            <a:r>
              <a:t/>
            </a:r>
            <a:endParaRPr sz="3500">
              <a:latin typeface="Open Sans ExtraBold"/>
              <a:ea typeface="Open Sans ExtraBold"/>
              <a:cs typeface="Open Sans ExtraBold"/>
              <a:sym typeface="Open Sans ExtraBold"/>
            </a:endParaRPr>
          </a:p>
        </p:txBody>
      </p:sp>
      <p:sp>
        <p:nvSpPr>
          <p:cNvPr id="448" name="Google Shape;448;p41"/>
          <p:cNvSpPr txBox="1"/>
          <p:nvPr/>
        </p:nvSpPr>
        <p:spPr>
          <a:xfrm>
            <a:off x="6202711" y="3910500"/>
            <a:ext cx="2680200" cy="171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Open Sans"/>
                <a:ea typeface="Open Sans"/>
                <a:cs typeface="Open Sans"/>
                <a:sym typeface="Open Sans"/>
              </a:rPr>
              <a:t>Living Together</a:t>
            </a:r>
            <a:endParaRPr b="1" sz="1700">
              <a:latin typeface="Open Sans"/>
              <a:ea typeface="Open Sans"/>
              <a:cs typeface="Open Sans"/>
              <a:sym typeface="Open Sans"/>
            </a:endParaRPr>
          </a:p>
          <a:p>
            <a:pPr indent="0" lvl="0" marL="0" rtl="0" algn="ctr">
              <a:spcBef>
                <a:spcPts val="0"/>
              </a:spcBef>
              <a:spcAft>
                <a:spcPts val="0"/>
              </a:spcAft>
              <a:buNone/>
            </a:pPr>
            <a:r>
              <a:rPr lang="en" sz="1100">
                <a:latin typeface="Open Sans"/>
                <a:ea typeface="Open Sans"/>
                <a:cs typeface="Open Sans"/>
                <a:sym typeface="Open Sans"/>
              </a:rPr>
              <a:t>How can we use technology to help us live together and stay connected in a way that is easy, safe and environmentally friendly?</a:t>
            </a:r>
            <a:endParaRPr b="1">
              <a:solidFill>
                <a:srgbClr val="000000"/>
              </a:solidFill>
            </a:endParaRPr>
          </a:p>
          <a:p>
            <a:pPr indent="0" lvl="0" marL="0" rtl="0" algn="ctr">
              <a:spcBef>
                <a:spcPts val="0"/>
              </a:spcBef>
              <a:spcAft>
                <a:spcPts val="0"/>
              </a:spcAft>
              <a:buNone/>
            </a:pPr>
            <a:r>
              <a:t/>
            </a:r>
            <a:endParaRPr b="1">
              <a:solidFill>
                <a:srgbClr val="000000"/>
              </a:solidFill>
            </a:endParaRPr>
          </a:p>
        </p:txBody>
      </p:sp>
      <p:sp>
        <p:nvSpPr>
          <p:cNvPr id="449" name="Google Shape;449;p41"/>
          <p:cNvSpPr txBox="1"/>
          <p:nvPr/>
        </p:nvSpPr>
        <p:spPr>
          <a:xfrm>
            <a:off x="1689500" y="1990975"/>
            <a:ext cx="2619000" cy="144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700">
                <a:latin typeface="Open Sans"/>
                <a:ea typeface="Open Sans"/>
                <a:cs typeface="Open Sans"/>
                <a:sym typeface="Open Sans"/>
              </a:rPr>
              <a:t>Living Better</a:t>
            </a:r>
            <a:endParaRPr b="1" sz="1700">
              <a:latin typeface="Open Sans"/>
              <a:ea typeface="Open Sans"/>
              <a:cs typeface="Open Sans"/>
              <a:sym typeface="Open Sans"/>
            </a:endParaRPr>
          </a:p>
          <a:p>
            <a:pPr indent="0" lvl="0" marL="0" rtl="0" algn="ctr">
              <a:lnSpc>
                <a:spcPct val="115000"/>
              </a:lnSpc>
              <a:spcBef>
                <a:spcPts val="0"/>
              </a:spcBef>
              <a:spcAft>
                <a:spcPts val="0"/>
              </a:spcAft>
              <a:buClr>
                <a:srgbClr val="000000"/>
              </a:buClr>
              <a:buSzPts val="1100"/>
              <a:buFont typeface="Arial"/>
              <a:buNone/>
            </a:pPr>
            <a:r>
              <a:rPr lang="en" sz="1100">
                <a:solidFill>
                  <a:srgbClr val="000000"/>
                </a:solidFill>
                <a:latin typeface="Open Sans"/>
                <a:ea typeface="Open Sans"/>
                <a:cs typeface="Open Sans"/>
                <a:sym typeface="Open Sans"/>
              </a:rPr>
              <a:t>How can we use technology to help us catch illnesses earlier and recover more quickly, help us stay happy and healthy in our day to day lives, and improve the lives of others? </a:t>
            </a:r>
            <a:endParaRPr i="1" sz="1100">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1" sz="1700">
              <a:latin typeface="Open Sans"/>
              <a:ea typeface="Open Sans"/>
              <a:cs typeface="Open Sans"/>
              <a:sym typeface="Open Sans"/>
            </a:endParaRPr>
          </a:p>
        </p:txBody>
      </p:sp>
      <p:sp>
        <p:nvSpPr>
          <p:cNvPr id="450" name="Google Shape;450;p41"/>
          <p:cNvSpPr txBox="1"/>
          <p:nvPr/>
        </p:nvSpPr>
        <p:spPr>
          <a:xfrm>
            <a:off x="1768475" y="4034275"/>
            <a:ext cx="2568300" cy="163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700">
                <a:latin typeface="Open Sans"/>
                <a:ea typeface="Open Sans"/>
                <a:cs typeface="Open Sans"/>
                <a:sym typeface="Open Sans"/>
              </a:rPr>
              <a:t>Living Longer</a:t>
            </a:r>
            <a:endParaRPr b="1" sz="1700">
              <a:latin typeface="Open Sans"/>
              <a:ea typeface="Open Sans"/>
              <a:cs typeface="Open Sans"/>
              <a:sym typeface="Open Sans"/>
            </a:endParaRPr>
          </a:p>
          <a:p>
            <a:pPr indent="0" lvl="0" marL="0" rtl="0" algn="ctr">
              <a:spcBef>
                <a:spcPts val="0"/>
              </a:spcBef>
              <a:spcAft>
                <a:spcPts val="0"/>
              </a:spcAft>
              <a:buClr>
                <a:srgbClr val="000000"/>
              </a:buClr>
              <a:buSzPts val="1100"/>
              <a:buFont typeface="Arial"/>
              <a:buNone/>
            </a:pPr>
            <a:r>
              <a:rPr lang="en" sz="1100">
                <a:solidFill>
                  <a:srgbClr val="000000"/>
                </a:solidFill>
                <a:latin typeface="Open Sans"/>
                <a:ea typeface="Open Sans"/>
                <a:cs typeface="Open Sans"/>
                <a:sym typeface="Open Sans"/>
              </a:rPr>
              <a:t>What can technology do to meet the needs of an ageing society?</a:t>
            </a:r>
            <a:endParaRPr sz="1100">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1" sz="1700">
              <a:latin typeface="Open Sans"/>
              <a:ea typeface="Open Sans"/>
              <a:cs typeface="Open Sans"/>
              <a:sym typeface="Open Sans"/>
            </a:endParaRPr>
          </a:p>
        </p:txBody>
      </p:sp>
      <p:sp>
        <p:nvSpPr>
          <p:cNvPr id="451" name="Google Shape;451;p41"/>
          <p:cNvSpPr txBox="1"/>
          <p:nvPr/>
        </p:nvSpPr>
        <p:spPr>
          <a:xfrm>
            <a:off x="6157425" y="1937700"/>
            <a:ext cx="2725500" cy="184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700">
                <a:latin typeface="Open Sans"/>
                <a:ea typeface="Open Sans"/>
                <a:cs typeface="Open Sans"/>
                <a:sym typeface="Open Sans"/>
              </a:rPr>
              <a:t>Live</a:t>
            </a:r>
            <a:r>
              <a:rPr b="1" lang="en">
                <a:solidFill>
                  <a:srgbClr val="000000"/>
                </a:solidFill>
              </a:rPr>
              <a:t> </a:t>
            </a:r>
            <a:r>
              <a:rPr b="1" lang="en" sz="1700">
                <a:latin typeface="Open Sans"/>
                <a:ea typeface="Open Sans"/>
                <a:cs typeface="Open Sans"/>
                <a:sym typeface="Open Sans"/>
              </a:rPr>
              <a:t>Greener</a:t>
            </a:r>
            <a:endParaRPr b="1" sz="1700">
              <a:latin typeface="Open Sans"/>
              <a:ea typeface="Open Sans"/>
              <a:cs typeface="Open Sans"/>
              <a:sym typeface="Open Sans"/>
            </a:endParaRPr>
          </a:p>
          <a:p>
            <a:pPr indent="0" lvl="0" marL="0" rtl="0" algn="ctr">
              <a:spcBef>
                <a:spcPts val="0"/>
              </a:spcBef>
              <a:spcAft>
                <a:spcPts val="0"/>
              </a:spcAft>
              <a:buNone/>
            </a:pPr>
            <a:r>
              <a:rPr lang="en" sz="1100">
                <a:latin typeface="Open Sans"/>
                <a:ea typeface="Open Sans"/>
                <a:cs typeface="Open Sans"/>
                <a:sym typeface="Open Sans"/>
              </a:rPr>
              <a:t> How can we use technology to help protect our planet?</a:t>
            </a:r>
            <a:endParaRPr sz="1100">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1" sz="1700">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1" sz="1700">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a:solidFill>
                <a:srgbClr val="000000"/>
              </a:solidFill>
            </a:endParaRPr>
          </a:p>
          <a:p>
            <a:pPr indent="0" lvl="0" marL="0" marR="0" rtl="0" algn="ctr">
              <a:lnSpc>
                <a:spcPct val="100000"/>
              </a:lnSpc>
              <a:spcBef>
                <a:spcPts val="0"/>
              </a:spcBef>
              <a:spcAft>
                <a:spcPts val="0"/>
              </a:spcAft>
              <a:buNone/>
            </a:pPr>
            <a:r>
              <a:t/>
            </a:r>
            <a:endParaRPr b="1">
              <a:solidFill>
                <a:srgbClr val="000000"/>
              </a:solidFill>
            </a:endParaRPr>
          </a:p>
        </p:txBody>
      </p:sp>
      <p:pic>
        <p:nvPicPr>
          <p:cNvPr id="452" name="Google Shape;452;p41"/>
          <p:cNvPicPr preferRelativeResize="0"/>
          <p:nvPr/>
        </p:nvPicPr>
        <p:blipFill>
          <a:blip r:embed="rId3">
            <a:alphaModFix/>
          </a:blip>
          <a:stretch>
            <a:fillRect/>
          </a:stretch>
        </p:blipFill>
        <p:spPr>
          <a:xfrm>
            <a:off x="349477" y="1990973"/>
            <a:ext cx="1392200" cy="1392174"/>
          </a:xfrm>
          <a:prstGeom prst="rect">
            <a:avLst/>
          </a:prstGeom>
          <a:noFill/>
          <a:ln>
            <a:noFill/>
          </a:ln>
        </p:spPr>
      </p:pic>
      <p:pic>
        <p:nvPicPr>
          <p:cNvPr id="453" name="Google Shape;453;p41"/>
          <p:cNvPicPr preferRelativeResize="0"/>
          <p:nvPr/>
        </p:nvPicPr>
        <p:blipFill>
          <a:blip r:embed="rId4">
            <a:alphaModFix/>
          </a:blip>
          <a:stretch>
            <a:fillRect/>
          </a:stretch>
        </p:blipFill>
        <p:spPr>
          <a:xfrm>
            <a:off x="4709050" y="1937712"/>
            <a:ext cx="1448376" cy="1448402"/>
          </a:xfrm>
          <a:prstGeom prst="rect">
            <a:avLst/>
          </a:prstGeom>
          <a:noFill/>
          <a:ln>
            <a:noFill/>
          </a:ln>
        </p:spPr>
      </p:pic>
      <p:pic>
        <p:nvPicPr>
          <p:cNvPr id="454" name="Google Shape;454;p41"/>
          <p:cNvPicPr preferRelativeResize="0"/>
          <p:nvPr/>
        </p:nvPicPr>
        <p:blipFill>
          <a:blip r:embed="rId5">
            <a:alphaModFix/>
          </a:blip>
          <a:stretch>
            <a:fillRect/>
          </a:stretch>
        </p:blipFill>
        <p:spPr>
          <a:xfrm>
            <a:off x="293300" y="3970525"/>
            <a:ext cx="1448376" cy="1448376"/>
          </a:xfrm>
          <a:prstGeom prst="rect">
            <a:avLst/>
          </a:prstGeom>
          <a:noFill/>
          <a:ln>
            <a:noFill/>
          </a:ln>
        </p:spPr>
      </p:pic>
      <p:pic>
        <p:nvPicPr>
          <p:cNvPr id="455" name="Google Shape;455;p41"/>
          <p:cNvPicPr preferRelativeResize="0"/>
          <p:nvPr/>
        </p:nvPicPr>
        <p:blipFill>
          <a:blip r:embed="rId6">
            <a:alphaModFix/>
          </a:blip>
          <a:stretch>
            <a:fillRect/>
          </a:stretch>
        </p:blipFill>
        <p:spPr>
          <a:xfrm>
            <a:off x="4686550" y="3970516"/>
            <a:ext cx="1448376" cy="14483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2"/>
          <p:cNvSpPr txBox="1"/>
          <p:nvPr/>
        </p:nvSpPr>
        <p:spPr>
          <a:xfrm>
            <a:off x="326550" y="1183850"/>
            <a:ext cx="77397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Why should we take part? </a:t>
            </a:r>
            <a:endParaRPr sz="3500">
              <a:latin typeface="Open Sans ExtraBold"/>
              <a:ea typeface="Open Sans ExtraBold"/>
              <a:cs typeface="Open Sans ExtraBold"/>
              <a:sym typeface="Open Sans ExtraBold"/>
            </a:endParaRPr>
          </a:p>
        </p:txBody>
      </p:sp>
      <p:sp>
        <p:nvSpPr>
          <p:cNvPr id="461" name="Google Shape;461;p42"/>
          <p:cNvSpPr txBox="1"/>
          <p:nvPr/>
        </p:nvSpPr>
        <p:spPr>
          <a:xfrm>
            <a:off x="374200" y="1932200"/>
            <a:ext cx="5557800" cy="3000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Open Sans"/>
              <a:buAutoNum type="arabicPeriod"/>
            </a:pPr>
            <a:r>
              <a:rPr b="1" lang="en" sz="1500">
                <a:latin typeface="Open Sans"/>
                <a:ea typeface="Open Sans"/>
                <a:cs typeface="Open Sans"/>
                <a:sym typeface="Open Sans"/>
              </a:rPr>
              <a:t>You’ll have fun!</a:t>
            </a:r>
            <a:r>
              <a:rPr lang="en" sz="1500">
                <a:latin typeface="Open Sans"/>
                <a:ea typeface="Open Sans"/>
                <a:cs typeface="Open Sans"/>
                <a:sym typeface="Open Sans"/>
              </a:rPr>
              <a:t> You </a:t>
            </a:r>
            <a:r>
              <a:rPr lang="en" sz="1500">
                <a:latin typeface="Open Sans"/>
                <a:ea typeface="Open Sans"/>
                <a:cs typeface="Open Sans"/>
                <a:sym typeface="Open Sans"/>
              </a:rPr>
              <a:t>apply as a team so you will get to work with friends/classmates to come up with new ideas.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AutoNum type="arabicPeriod"/>
            </a:pPr>
            <a:r>
              <a:rPr b="1" lang="en" sz="1500">
                <a:latin typeface="Open Sans"/>
                <a:ea typeface="Open Sans"/>
                <a:cs typeface="Open Sans"/>
                <a:sym typeface="Open Sans"/>
              </a:rPr>
              <a:t>You can make a real difference! </a:t>
            </a:r>
            <a:r>
              <a:rPr lang="en" sz="1500">
                <a:latin typeface="Open Sans"/>
                <a:ea typeface="Open Sans"/>
                <a:cs typeface="Open Sans"/>
                <a:sym typeface="Open Sans"/>
              </a:rPr>
              <a:t>A</a:t>
            </a:r>
            <a:r>
              <a:rPr lang="en" sz="1500"/>
              <a:t>pply what you’ve been learning at school to real life problems and issue that you care about.</a:t>
            </a:r>
            <a:endParaRPr sz="1500"/>
          </a:p>
          <a:p>
            <a:pPr indent="-323850" lvl="0" marL="457200" rtl="0" algn="l">
              <a:spcBef>
                <a:spcPts val="0"/>
              </a:spcBef>
              <a:spcAft>
                <a:spcPts val="0"/>
              </a:spcAft>
              <a:buSzPts val="1500"/>
              <a:buAutoNum type="arabicPeriod"/>
            </a:pPr>
            <a:r>
              <a:rPr b="1" lang="en" sz="1500"/>
              <a:t>An exclusive experience!</a:t>
            </a:r>
            <a:r>
              <a:rPr lang="en" sz="1500"/>
              <a:t> An opportunity to take part in an exclusive business school experience and learn from experts in both business &amp; STEM.</a:t>
            </a:r>
            <a:endParaRPr sz="1500"/>
          </a:p>
          <a:p>
            <a:pPr indent="-323850" lvl="0" marL="457200" rtl="0" algn="l">
              <a:spcBef>
                <a:spcPts val="0"/>
              </a:spcBef>
              <a:spcAft>
                <a:spcPts val="0"/>
              </a:spcAft>
              <a:buSzPts val="1500"/>
              <a:buAutoNum type="arabicPeriod"/>
            </a:pPr>
            <a:r>
              <a:rPr b="1" lang="en" sz="1500"/>
              <a:t>Work with a whole generation of young people!</a:t>
            </a:r>
            <a:r>
              <a:rPr lang="en" sz="1500"/>
              <a:t> Meet other young people across the UK who are interested in similar things to you.</a:t>
            </a:r>
            <a:endParaRPr sz="1500"/>
          </a:p>
          <a:p>
            <a:pPr indent="-323850" lvl="0" marL="457200" rtl="0" algn="l">
              <a:spcBef>
                <a:spcPts val="0"/>
              </a:spcBef>
              <a:spcAft>
                <a:spcPts val="0"/>
              </a:spcAft>
              <a:buSzPts val="1500"/>
              <a:buAutoNum type="arabicPeriod"/>
            </a:pPr>
            <a:r>
              <a:rPr b="1" lang="en" sz="1500"/>
              <a:t>Prizes! </a:t>
            </a:r>
            <a:r>
              <a:rPr lang="en" sz="1500"/>
              <a:t>An opportunity to win individual prizes &amp; money for your school/group! </a:t>
            </a:r>
            <a:endParaRPr sz="1500"/>
          </a:p>
        </p:txBody>
      </p:sp>
      <p:pic>
        <p:nvPicPr>
          <p:cNvPr id="462" name="Google Shape;462;p42"/>
          <p:cNvPicPr preferRelativeResize="0"/>
          <p:nvPr/>
        </p:nvPicPr>
        <p:blipFill rotWithShape="1">
          <a:blip r:embed="rId3">
            <a:alphaModFix/>
          </a:blip>
          <a:srcRect b="16478" l="0" r="0" t="16478"/>
          <a:stretch/>
        </p:blipFill>
        <p:spPr>
          <a:xfrm>
            <a:off x="6229774" y="2267450"/>
            <a:ext cx="2349000" cy="23715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3"/>
          <p:cNvSpPr txBox="1"/>
          <p:nvPr/>
        </p:nvSpPr>
        <p:spPr>
          <a:xfrm>
            <a:off x="326550" y="1107650"/>
            <a:ext cx="83883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500">
                <a:latin typeface="Open Sans ExtraBold"/>
                <a:ea typeface="Open Sans ExtraBold"/>
                <a:cs typeface="Open Sans ExtraBold"/>
                <a:sym typeface="Open Sans ExtraBold"/>
              </a:rPr>
              <a:t>What have previous winners built? </a:t>
            </a:r>
            <a:endParaRPr sz="3500">
              <a:latin typeface="Open Sans ExtraBold"/>
              <a:ea typeface="Open Sans ExtraBold"/>
              <a:cs typeface="Open Sans ExtraBold"/>
              <a:sym typeface="Open Sans ExtraBold"/>
            </a:endParaRPr>
          </a:p>
        </p:txBody>
      </p:sp>
      <p:sp>
        <p:nvSpPr>
          <p:cNvPr id="468" name="Google Shape;468;p43"/>
          <p:cNvSpPr txBox="1"/>
          <p:nvPr/>
        </p:nvSpPr>
        <p:spPr>
          <a:xfrm>
            <a:off x="474875" y="1876400"/>
            <a:ext cx="5375700" cy="30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Open Sans"/>
                <a:ea typeface="Open Sans"/>
                <a:cs typeface="Open Sans"/>
                <a:sym typeface="Open Sans"/>
              </a:rPr>
              <a:t>2016/2017: Artificial Intelligence</a:t>
            </a:r>
            <a:endParaRPr b="1">
              <a:solidFill>
                <a:srgbClr val="000000"/>
              </a:solidFill>
              <a:latin typeface="Open Sans"/>
              <a:ea typeface="Open Sans"/>
              <a:cs typeface="Open Sans"/>
              <a:sym typeface="Open Sans"/>
            </a:endParaRPr>
          </a:p>
          <a:p>
            <a:pPr indent="0" lvl="0" marL="0" rtl="0" algn="l">
              <a:spcBef>
                <a:spcPts val="0"/>
              </a:spcBef>
              <a:spcAft>
                <a:spcPts val="0"/>
              </a:spcAft>
              <a:buNone/>
            </a:pPr>
            <a:r>
              <a:rPr b="1" lang="en">
                <a:solidFill>
                  <a:srgbClr val="000000"/>
                </a:solidFill>
                <a:latin typeface="Open Sans"/>
                <a:ea typeface="Open Sans"/>
                <a:cs typeface="Open Sans"/>
                <a:sym typeface="Open Sans"/>
              </a:rPr>
              <a:t>TOMODACHI: </a:t>
            </a:r>
            <a:r>
              <a:rPr lang="en">
                <a:solidFill>
                  <a:srgbClr val="000000"/>
                </a:solidFill>
                <a:latin typeface="Open Sans"/>
                <a:ea typeface="Open Sans"/>
                <a:cs typeface="Open Sans"/>
                <a:sym typeface="Open Sans"/>
              </a:rPr>
              <a:t>A smartwatch app operating as a </a:t>
            </a:r>
            <a:r>
              <a:rPr lang="en">
                <a:solidFill>
                  <a:srgbClr val="000000"/>
                </a:solidFill>
                <a:latin typeface="Open Sans"/>
                <a:ea typeface="Open Sans"/>
                <a:cs typeface="Open Sans"/>
                <a:sym typeface="Open Sans"/>
              </a:rPr>
              <a:t>personal</a:t>
            </a:r>
            <a:r>
              <a:rPr lang="en">
                <a:solidFill>
                  <a:srgbClr val="000000"/>
                </a:solidFill>
                <a:latin typeface="Open Sans"/>
                <a:ea typeface="Open Sans"/>
                <a:cs typeface="Open Sans"/>
                <a:sym typeface="Open Sans"/>
              </a:rPr>
              <a:t> assistant to support us as we grow older.</a:t>
            </a:r>
            <a:endParaRPr>
              <a:solidFill>
                <a:srgbClr val="000000"/>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2016/2017: Internet of things</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rPr b="1" lang="en">
                <a:solidFill>
                  <a:schemeClr val="dk1"/>
                </a:solidFill>
                <a:latin typeface="Open Sans"/>
                <a:ea typeface="Open Sans"/>
                <a:cs typeface="Open Sans"/>
                <a:sym typeface="Open Sans"/>
              </a:rPr>
              <a:t>OctopixA:</a:t>
            </a:r>
            <a:r>
              <a:rPr lang="en">
                <a:solidFill>
                  <a:schemeClr val="dk1"/>
                </a:solidFill>
                <a:latin typeface="Open Sans"/>
                <a:ea typeface="Open Sans"/>
                <a:cs typeface="Open Sans"/>
                <a:sym typeface="Open Sans"/>
              </a:rPr>
              <a:t> A prototype that helps people with Autistic Spectrum Disorder to communicate through a wearable badge which uses a number of sensors that measure stress, heart rate,and speech and tone emotion.</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b="1" lang="en">
                <a:solidFill>
                  <a:schemeClr val="dk1"/>
                </a:solidFill>
                <a:latin typeface="Open Sans"/>
                <a:ea typeface="Open Sans"/>
                <a:cs typeface="Open Sans"/>
                <a:sym typeface="Open Sans"/>
              </a:rPr>
              <a:t>2015/2016: Satellite technology</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Displaced: </a:t>
            </a:r>
            <a:r>
              <a:rPr lang="en">
                <a:solidFill>
                  <a:schemeClr val="dk1"/>
                </a:solidFill>
                <a:latin typeface="Open Sans"/>
                <a:ea typeface="Open Sans"/>
                <a:cs typeface="Open Sans"/>
                <a:sym typeface="Open Sans"/>
              </a:rPr>
              <a:t>A mobile app designed to help charities to coordinate the logistics of supporting vulnerable people around the world.</a:t>
            </a:r>
            <a:endParaRPr>
              <a:solidFill>
                <a:schemeClr val="dk1"/>
              </a:solidFill>
              <a:latin typeface="Open Sans"/>
              <a:ea typeface="Open Sans"/>
              <a:cs typeface="Open Sans"/>
              <a:sym typeface="Open Sans"/>
            </a:endParaRPr>
          </a:p>
        </p:txBody>
      </p:sp>
      <p:pic>
        <p:nvPicPr>
          <p:cNvPr id="469" name="Google Shape;469;p43"/>
          <p:cNvPicPr preferRelativeResize="0"/>
          <p:nvPr/>
        </p:nvPicPr>
        <p:blipFill>
          <a:blip r:embed="rId3">
            <a:alphaModFix/>
          </a:blip>
          <a:stretch>
            <a:fillRect/>
          </a:stretch>
        </p:blipFill>
        <p:spPr>
          <a:xfrm>
            <a:off x="6071650" y="2246146"/>
            <a:ext cx="2445050" cy="2445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